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omments/modernComment_36B_97F47088.xml" ContentType="application/vnd.ms-powerpoint.comments+xml"/>
  <Override PartName="/ppt/notesSlides/notesSlide2.xml" ContentType="application/vnd.openxmlformats-officedocument.presentationml.notesSlide+xml"/>
  <Override PartName="/ppt/comments/modernComment_46B_B51EF6F1.xml" ContentType="application/vnd.ms-powerpoint.comments+xml"/>
  <Override PartName="/ppt/comments/modernComment_47B_71521962.xml" ContentType="application/vnd.ms-powerpoint.comments+xml"/>
  <Override PartName="/ppt/notesSlides/notesSlide3.xml" ContentType="application/vnd.openxmlformats-officedocument.presentationml.notesSlide+xml"/>
  <Override PartName="/ppt/comments/modernComment_46C_5D6A1843.xml" ContentType="application/vnd.ms-powerpoint.comments+xml"/>
  <Override PartName="/ppt/notesSlides/notesSlide4.xml" ContentType="application/vnd.openxmlformats-officedocument.presentationml.notesSlide+xml"/>
  <Override PartName="/ppt/comments/modernComment_46F_FE694601.xml" ContentType="application/vnd.ms-powerpoint.comments+xml"/>
  <Override PartName="/ppt/notesSlides/notesSlide5.xml" ContentType="application/vnd.openxmlformats-officedocument.presentationml.notesSlide+xml"/>
  <Override PartName="/ppt/comments/modernComment_472_18D4004E.xml" ContentType="application/vnd.ms-powerpoint.comments+xml"/>
  <Override PartName="/ppt/notesSlides/notesSlide6.xml" ContentType="application/vnd.openxmlformats-officedocument.presentationml.notesSlide+xml"/>
  <Override PartName="/ppt/comments/modernComment_47C_87512AFB.xml" ContentType="application/vnd.ms-powerpoint.comments+xml"/>
  <Override PartName="/ppt/notesSlides/notesSlide7.xml" ContentType="application/vnd.openxmlformats-officedocument.presentationml.notesSlide+xml"/>
  <Override PartName="/ppt/comments/modernComment_47D_8420669C.xml" ContentType="application/vnd.ms-powerpoint.comments+xml"/>
  <Override PartName="/ppt/notesSlides/notesSlide8.xml" ContentType="application/vnd.openxmlformats-officedocument.presentationml.notesSlide+xml"/>
  <Override PartName="/ppt/comments/modernComment_474_C6719359.xml" ContentType="application/vnd.ms-powerpoint.comments+xml"/>
  <Override PartName="/ppt/notesSlides/notesSlide9.xml" ContentType="application/vnd.openxmlformats-officedocument.presentationml.notesSlide+xml"/>
  <Override PartName="/ppt/comments/modernComment_47F_1BE476E2.xml" ContentType="application/vnd.ms-powerpoint.comments+xml"/>
  <Override PartName="/ppt/notesSlides/notesSlide10.xml" ContentType="application/vnd.openxmlformats-officedocument.presentationml.notesSlide+xml"/>
  <Override PartName="/ppt/comments/modernComment_476_14FC4B35.xml" ContentType="application/vnd.ms-powerpoint.comments+xml"/>
  <Override PartName="/ppt/notesSlides/notesSlide11.xml" ContentType="application/vnd.openxmlformats-officedocument.presentationml.notesSlide+xml"/>
  <Override PartName="/ppt/comments/modernComment_475_A30F1563.xml" ContentType="application/vnd.ms-powerpoint.comments+xml"/>
  <Override PartName="/ppt/notesSlides/notesSlide12.xml" ContentType="application/vnd.openxmlformats-officedocument.presentationml.notesSlide+xml"/>
  <Override PartName="/ppt/comments/modernComment_47E_C3378B5C.xml" ContentType="application/vnd.ms-powerpoint.comments+xml"/>
  <Override PartName="/ppt/notesSlides/notesSlide13.xml" ContentType="application/vnd.openxmlformats-officedocument.presentationml.notesSlide+xml"/>
  <Override PartName="/ppt/comments/modernComment_477_83600641.xml" ContentType="application/vnd.ms-powerpoint.comments+xml"/>
  <Override PartName="/ppt/notesSlides/notesSlide14.xml" ContentType="application/vnd.openxmlformats-officedocument.presentationml.notesSlide+xml"/>
  <Override PartName="/ppt/comments/modernComment_478_18A24124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46E_90A0632B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50" r:id="rId1"/>
    <p:sldMasterId id="2147483648" r:id="rId2"/>
    <p:sldMasterId id="2147483649" r:id="rId3"/>
    <p:sldMasterId id="2147483847" r:id="rId4"/>
  </p:sldMasterIdLst>
  <p:notesMasterIdLst>
    <p:notesMasterId r:id="rId23"/>
  </p:notesMasterIdLst>
  <p:handoutMasterIdLst>
    <p:handoutMasterId r:id="rId24"/>
  </p:handoutMasterIdLst>
  <p:sldIdLst>
    <p:sldId id="875" r:id="rId5"/>
    <p:sldId id="1131" r:id="rId6"/>
    <p:sldId id="1147" r:id="rId7"/>
    <p:sldId id="1132" r:id="rId8"/>
    <p:sldId id="1135" r:id="rId9"/>
    <p:sldId id="1138" r:id="rId10"/>
    <p:sldId id="1148" r:id="rId11"/>
    <p:sldId id="1149" r:id="rId12"/>
    <p:sldId id="1140" r:id="rId13"/>
    <p:sldId id="1151" r:id="rId14"/>
    <p:sldId id="1142" r:id="rId15"/>
    <p:sldId id="1141" r:id="rId16"/>
    <p:sldId id="1150" r:id="rId17"/>
    <p:sldId id="1143" r:id="rId18"/>
    <p:sldId id="1144" r:id="rId19"/>
    <p:sldId id="1127" r:id="rId20"/>
    <p:sldId id="1153" r:id="rId21"/>
    <p:sldId id="1134" r:id="rId22"/>
  </p:sldIdLst>
  <p:sldSz cx="12192000" cy="6858000"/>
  <p:notesSz cx="7315200" cy="96012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C3DA57-98BF-7390-BA7D-BC4B5B761B1A}" name="Thomas de Boer" initials="TdB" userId="Thomas de Boer" providerId="None"/>
  <p188:author id="{AF8B7E6D-F495-F607-68F1-A5EB4BDE66F1}" name="Katia Ossetchkina" initials="KO" userId="S::ekaterina.ossetchkina@mail.utoronto.ca::baf7a019-977f-428c-b022-0b70de80451e" providerId="AD"/>
  <p188:author id="{6354BE89-7851-1647-62DF-4FA26E99BF1E}" name="Lucas Herzog Bromerchenkel" initials="LB" userId="S::lucas.herzogbromerchenkel@mail.utoronto.ca::72f31cf0-7f19-4234-8083-65a1d890143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D0100"/>
    <a:srgbClr val="FFFFFF"/>
    <a:srgbClr val="F96A00"/>
    <a:srgbClr val="DDDDDD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3458BC-40E3-4CF1-A2A9-4088114B7C44}" v="27" dt="2022-04-13T13:37:48.547"/>
    <p1510:client id="{091350D5-EEAB-406F-A666-22FA874346D4}" v="5034" dt="2022-04-13T16:34:32.482"/>
    <p1510:client id="{2BED4E4C-6A7A-40A7-9CFA-D47E37AC33F2}" v="11" dt="2022-04-12T23:25:09.572"/>
    <p1510:client id="{3F2C3611-2C4E-4B4B-9151-F27F921ECCC1}" v="555" vWet="765" dt="2022-04-13T14:05:53.210"/>
    <p1510:client id="{45AE2D40-1AE0-41D4-A952-7197C53C014E}" v="321" dt="2022-04-12T18:00:32.276"/>
    <p1510:client id="{52A051C6-0A1B-46F9-A833-EF812BE923BC}" v="158" dt="2022-04-12T16:38:51.634"/>
    <p1510:client id="{7B5857FD-756C-4C4D-994D-E6EF3102CE0A}" v="82" dt="2022-04-13T05:50:59.964"/>
    <p1510:client id="{85BE9F85-77B1-498D-B393-7864A81FD7C7}" v="267" dt="2022-04-13T01:31:58.367"/>
    <p1510:client id="{9D6E46B2-3AF5-408C-803F-7416A57A1D32}" v="195" dt="2022-04-12T21:18:26.528"/>
    <p1510:client id="{9F4571C1-D5CD-4AF4-AFB7-CC6E293FDC6F}" v="1" dt="2022-04-13T14:03:32.284"/>
    <p1510:client id="{A012CE19-13C7-4F9E-9CBF-93E9DC6D492F}" v="16" dt="2022-04-12T16:45:07.830"/>
    <p1510:client id="{A032BA5C-8F03-4805-8677-B336E86D4B05}" v="532" dt="2022-04-13T00:59:26.338"/>
    <p1510:client id="{AD59B36E-40CD-483E-9630-2AD438B85D91}" v="1" dt="2022-04-13T15:58:43.595"/>
    <p1510:client id="{C7CF85FB-2A9B-418B-9302-6C9AB9D7D75E}" v="333" dt="2022-04-13T15:20:48.703"/>
    <p1510:client id="{DA97C3D1-B3C9-4839-9565-EF25BB918F44}" v="15" dt="2022-04-12T21:23:21.820"/>
    <p1510:client id="{FBE9B0D7-A374-4E81-9A09-70897DC7E1BE}" v="1145" dt="2022-04-13T13:11:08.9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Herzog Bromerchenkel" userId="S::lucas.herzogbromerchenkel@mail.utoronto.ca::72f31cf0-7f19-4234-8083-65a1d8901435" providerId="AD" clId="Web-{3AC8FDC6-25C9-4ED1-8188-63D8A0ABD021}"/>
    <pc:docChg chg="modSld">
      <pc:chgData name="Lucas Herzog Bromerchenkel" userId="S::lucas.herzogbromerchenkel@mail.utoronto.ca::72f31cf0-7f19-4234-8083-65a1d8901435" providerId="AD" clId="Web-{3AC8FDC6-25C9-4ED1-8188-63D8A0ABD021}" dt="2022-04-12T00:23:50.676" v="4" actId="1076"/>
      <pc:docMkLst>
        <pc:docMk/>
      </pc:docMkLst>
      <pc:sldChg chg="addSp delSp modSp">
        <pc:chgData name="Lucas Herzog Bromerchenkel" userId="S::lucas.herzogbromerchenkel@mail.utoronto.ca::72f31cf0-7f19-4234-8083-65a1d8901435" providerId="AD" clId="Web-{3AC8FDC6-25C9-4ED1-8188-63D8A0ABD021}" dt="2022-04-12T00:23:50.676" v="4" actId="1076"/>
        <pc:sldMkLst>
          <pc:docMk/>
          <pc:sldMk cId="3329332057" sldId="1140"/>
        </pc:sldMkLst>
        <pc:spChg chg="del">
          <ac:chgData name="Lucas Herzog Bromerchenkel" userId="S::lucas.herzogbromerchenkel@mail.utoronto.ca::72f31cf0-7f19-4234-8083-65a1d8901435" providerId="AD" clId="Web-{3AC8FDC6-25C9-4ED1-8188-63D8A0ABD021}" dt="2022-04-12T00:23:25.160" v="0"/>
          <ac:spMkLst>
            <pc:docMk/>
            <pc:sldMk cId="3329332057" sldId="1140"/>
            <ac:spMk id="2" creationId="{D301059C-4D0A-45B6-8AA6-809B40DEF9C7}"/>
          </ac:spMkLst>
        </pc:spChg>
        <pc:picChg chg="add mod">
          <ac:chgData name="Lucas Herzog Bromerchenkel" userId="S::lucas.herzogbromerchenkel@mail.utoronto.ca::72f31cf0-7f19-4234-8083-65a1d8901435" providerId="AD" clId="Web-{3AC8FDC6-25C9-4ED1-8188-63D8A0ABD021}" dt="2022-04-12T00:23:50.676" v="4" actId="1076"/>
          <ac:picMkLst>
            <pc:docMk/>
            <pc:sldMk cId="3329332057" sldId="1140"/>
            <ac:picMk id="4" creationId="{F94495B6-30B5-6749-0D7B-A7ACB174C2AD}"/>
          </ac:picMkLst>
        </pc:picChg>
      </pc:sldChg>
    </pc:docChg>
  </pc:docChgLst>
  <pc:docChgLst>
    <pc:chgData name="Katia Ossetchkina" userId="S::ekaterina.ossetchkina@mail.utoronto.ca::baf7a019-977f-428c-b022-0b70de80451e" providerId="AD" clId="Web-{85BE9F85-77B1-498D-B393-7864A81FD7C7}"/>
    <pc:docChg chg="addSld delSld modSld">
      <pc:chgData name="Katia Ossetchkina" userId="S::ekaterina.ossetchkina@mail.utoronto.ca::baf7a019-977f-428c-b022-0b70de80451e" providerId="AD" clId="Web-{85BE9F85-77B1-498D-B393-7864A81FD7C7}" dt="2022-04-13T01:31:58.367" v="251"/>
      <pc:docMkLst>
        <pc:docMk/>
      </pc:docMkLst>
      <pc:sldChg chg="addSp delSp">
        <pc:chgData name="Katia Ossetchkina" userId="S::ekaterina.ossetchkina@mail.utoronto.ca::baf7a019-977f-428c-b022-0b70de80451e" providerId="AD" clId="Web-{85BE9F85-77B1-498D-B393-7864A81FD7C7}" dt="2022-04-13T01:31:58.367" v="251"/>
        <pc:sldMkLst>
          <pc:docMk/>
          <pc:sldMk cId="81575561" sldId="1127"/>
        </pc:sldMkLst>
        <pc:spChg chg="add del">
          <ac:chgData name="Katia Ossetchkina" userId="S::ekaterina.ossetchkina@mail.utoronto.ca::baf7a019-977f-428c-b022-0b70de80451e" providerId="AD" clId="Web-{85BE9F85-77B1-498D-B393-7864A81FD7C7}" dt="2022-04-13T01:31:58.367" v="251"/>
          <ac:spMkLst>
            <pc:docMk/>
            <pc:sldMk cId="81575561" sldId="1127"/>
            <ac:spMk id="2" creationId="{BA6B2E48-EFDB-2A22-EFC4-1B6FF45CE0C3}"/>
          </ac:spMkLst>
        </pc:spChg>
        <pc:spChg chg="add del">
          <ac:chgData name="Katia Ossetchkina" userId="S::ekaterina.ossetchkina@mail.utoronto.ca::baf7a019-977f-428c-b022-0b70de80451e" providerId="AD" clId="Web-{85BE9F85-77B1-498D-B393-7864A81FD7C7}" dt="2022-04-13T01:30:56.241" v="241"/>
          <ac:spMkLst>
            <pc:docMk/>
            <pc:sldMk cId="81575561" sldId="1127"/>
            <ac:spMk id="3" creationId="{3220D89E-0B3D-E792-9D41-3B7F0D37BEB1}"/>
          </ac:spMkLst>
        </pc:spChg>
      </pc:sldChg>
      <pc:sldChg chg="addSp delSp modSp modCm">
        <pc:chgData name="Katia Ossetchkina" userId="S::ekaterina.ossetchkina@mail.utoronto.ca::baf7a019-977f-428c-b022-0b70de80451e" providerId="AD" clId="Web-{85BE9F85-77B1-498D-B393-7864A81FD7C7}" dt="2022-04-13T01:08:06.892" v="38"/>
        <pc:sldMkLst>
          <pc:docMk/>
          <pc:sldMk cId="3038705393" sldId="1131"/>
        </pc:sldMkLst>
        <pc:spChg chg="mod">
          <ac:chgData name="Katia Ossetchkina" userId="S::ekaterina.ossetchkina@mail.utoronto.ca::baf7a019-977f-428c-b022-0b70de80451e" providerId="AD" clId="Web-{85BE9F85-77B1-498D-B393-7864A81FD7C7}" dt="2022-04-13T01:07:57.673" v="34" actId="20577"/>
          <ac:spMkLst>
            <pc:docMk/>
            <pc:sldMk cId="3038705393" sldId="1131"/>
            <ac:spMk id="3" creationId="{9C901033-5F01-4115-A0DF-7D609CAD238D}"/>
          </ac:spMkLst>
        </pc:spChg>
        <pc:spChg chg="add del mod">
          <ac:chgData name="Katia Ossetchkina" userId="S::ekaterina.ossetchkina@mail.utoronto.ca::baf7a019-977f-428c-b022-0b70de80451e" providerId="AD" clId="Web-{85BE9F85-77B1-498D-B393-7864A81FD7C7}" dt="2022-04-13T01:08:05.752" v="37"/>
          <ac:spMkLst>
            <pc:docMk/>
            <pc:sldMk cId="3038705393" sldId="1131"/>
            <ac:spMk id="11" creationId="{16836A47-55BC-42EB-800F-8D577E822CEB}"/>
          </ac:spMkLst>
        </pc:spChg>
        <pc:grpChg chg="mod">
          <ac:chgData name="Katia Ossetchkina" userId="S::ekaterina.ossetchkina@mail.utoronto.ca::baf7a019-977f-428c-b022-0b70de80451e" providerId="AD" clId="Web-{85BE9F85-77B1-498D-B393-7864A81FD7C7}" dt="2022-04-13T01:07:29.329" v="17" actId="1076"/>
          <ac:grpSpMkLst>
            <pc:docMk/>
            <pc:sldMk cId="3038705393" sldId="1131"/>
            <ac:grpSpMk id="7" creationId="{BF335107-1BE2-79F3-7BB3-31A3BF9E6D4C}"/>
          </ac:grpSpMkLst>
        </pc:grpChg>
        <pc:picChg chg="mod">
          <ac:chgData name="Katia Ossetchkina" userId="S::ekaterina.ossetchkina@mail.utoronto.ca::baf7a019-977f-428c-b022-0b70de80451e" providerId="AD" clId="Web-{85BE9F85-77B1-498D-B393-7864A81FD7C7}" dt="2022-04-13T01:06:35.235" v="7" actId="14100"/>
          <ac:picMkLst>
            <pc:docMk/>
            <pc:sldMk cId="3038705393" sldId="1131"/>
            <ac:picMk id="4" creationId="{33D246F3-DDD1-0941-A99B-B16EB8533889}"/>
          </ac:picMkLst>
        </pc:picChg>
      </pc:sldChg>
      <pc:sldChg chg="modSp">
        <pc:chgData name="Katia Ossetchkina" userId="S::ekaterina.ossetchkina@mail.utoronto.ca::baf7a019-977f-428c-b022-0b70de80451e" providerId="AD" clId="Web-{85BE9F85-77B1-498D-B393-7864A81FD7C7}" dt="2022-04-13T01:15:32.196" v="57" actId="1076"/>
        <pc:sldMkLst>
          <pc:docMk/>
          <pc:sldMk cId="2426430251" sldId="1134"/>
        </pc:sldMkLst>
        <pc:picChg chg="mod">
          <ac:chgData name="Katia Ossetchkina" userId="S::ekaterina.ossetchkina@mail.utoronto.ca::baf7a019-977f-428c-b022-0b70de80451e" providerId="AD" clId="Web-{85BE9F85-77B1-498D-B393-7864A81FD7C7}" dt="2022-04-13T01:15:21.133" v="53" actId="1076"/>
          <ac:picMkLst>
            <pc:docMk/>
            <pc:sldMk cId="2426430251" sldId="1134"/>
            <ac:picMk id="2" creationId="{4DC0D1E3-D782-1909-C5BA-C43E46C6B4BE}"/>
          </ac:picMkLst>
        </pc:picChg>
        <pc:picChg chg="mod">
          <ac:chgData name="Katia Ossetchkina" userId="S::ekaterina.ossetchkina@mail.utoronto.ca::baf7a019-977f-428c-b022-0b70de80451e" providerId="AD" clId="Web-{85BE9F85-77B1-498D-B393-7864A81FD7C7}" dt="2022-04-13T01:15:32.196" v="57" actId="1076"/>
          <ac:picMkLst>
            <pc:docMk/>
            <pc:sldMk cId="2426430251" sldId="1134"/>
            <ac:picMk id="6" creationId="{6A9C00E2-72C2-47AE-A847-D328C70B4AA5}"/>
          </ac:picMkLst>
        </pc:picChg>
        <pc:picChg chg="mod">
          <ac:chgData name="Katia Ossetchkina" userId="S::ekaterina.ossetchkina@mail.utoronto.ca::baf7a019-977f-428c-b022-0b70de80451e" providerId="AD" clId="Web-{85BE9F85-77B1-498D-B393-7864A81FD7C7}" dt="2022-04-13T01:15:30.555" v="56" actId="1076"/>
          <ac:picMkLst>
            <pc:docMk/>
            <pc:sldMk cId="2426430251" sldId="1134"/>
            <ac:picMk id="16" creationId="{DCEC4A21-E930-4C38-BEAA-8BD1CB179BF1}"/>
          </ac:picMkLst>
        </pc:picChg>
      </pc:sldChg>
      <pc:sldChg chg="modSp">
        <pc:chgData name="Katia Ossetchkina" userId="S::ekaterina.ossetchkina@mail.utoronto.ca::baf7a019-977f-428c-b022-0b70de80451e" providerId="AD" clId="Web-{85BE9F85-77B1-498D-B393-7864A81FD7C7}" dt="2022-04-13T01:15:53.806" v="76" actId="20577"/>
        <pc:sldMkLst>
          <pc:docMk/>
          <pc:sldMk cId="4268312065" sldId="1135"/>
        </pc:sldMkLst>
        <pc:spChg chg="mod">
          <ac:chgData name="Katia Ossetchkina" userId="S::ekaterina.ossetchkina@mail.utoronto.ca::baf7a019-977f-428c-b022-0b70de80451e" providerId="AD" clId="Web-{85BE9F85-77B1-498D-B393-7864A81FD7C7}" dt="2022-04-13T01:15:53.806" v="76" actId="20577"/>
          <ac:spMkLst>
            <pc:docMk/>
            <pc:sldMk cId="4268312065" sldId="1135"/>
            <ac:spMk id="3" creationId="{9C901033-5F01-4115-A0DF-7D609CAD238D}"/>
          </ac:spMkLst>
        </pc:spChg>
      </pc:sldChg>
      <pc:sldChg chg="modSp delCm">
        <pc:chgData name="Katia Ossetchkina" userId="S::ekaterina.ossetchkina@mail.utoronto.ca::baf7a019-977f-428c-b022-0b70de80451e" providerId="AD" clId="Web-{85BE9F85-77B1-498D-B393-7864A81FD7C7}" dt="2022-04-13T01:23:09.984" v="162" actId="20577"/>
        <pc:sldMkLst>
          <pc:docMk/>
          <pc:sldMk cId="416546894" sldId="1138"/>
        </pc:sldMkLst>
        <pc:spChg chg="mod">
          <ac:chgData name="Katia Ossetchkina" userId="S::ekaterina.ossetchkina@mail.utoronto.ca::baf7a019-977f-428c-b022-0b70de80451e" providerId="AD" clId="Web-{85BE9F85-77B1-498D-B393-7864A81FD7C7}" dt="2022-04-13T01:23:09.984" v="162" actId="20577"/>
          <ac:spMkLst>
            <pc:docMk/>
            <pc:sldMk cId="416546894" sldId="1138"/>
            <ac:spMk id="3" creationId="{9C901033-5F01-4115-A0DF-7D609CAD238D}"/>
          </ac:spMkLst>
        </pc:spChg>
      </pc:sldChg>
      <pc:sldChg chg="modSp delCm">
        <pc:chgData name="Katia Ossetchkina" userId="S::ekaterina.ossetchkina@mail.utoronto.ca::baf7a019-977f-428c-b022-0b70de80451e" providerId="AD" clId="Web-{85BE9F85-77B1-498D-B393-7864A81FD7C7}" dt="2022-04-13T01:25:13.470" v="213" actId="20577"/>
        <pc:sldMkLst>
          <pc:docMk/>
          <pc:sldMk cId="3329332057" sldId="1140"/>
        </pc:sldMkLst>
        <pc:spChg chg="mod">
          <ac:chgData name="Katia Ossetchkina" userId="S::ekaterina.ossetchkina@mail.utoronto.ca::baf7a019-977f-428c-b022-0b70de80451e" providerId="AD" clId="Web-{85BE9F85-77B1-498D-B393-7864A81FD7C7}" dt="2022-04-13T01:25:13.470" v="213" actId="20577"/>
          <ac:spMkLst>
            <pc:docMk/>
            <pc:sldMk cId="3329332057" sldId="1140"/>
            <ac:spMk id="7" creationId="{CDE9DC40-A74D-6BCE-0CB8-970C938D62BC}"/>
          </ac:spMkLst>
        </pc:spChg>
        <pc:spChg chg="mod">
          <ac:chgData name="Katia Ossetchkina" userId="S::ekaterina.ossetchkina@mail.utoronto.ca::baf7a019-977f-428c-b022-0b70de80451e" providerId="AD" clId="Web-{85BE9F85-77B1-498D-B393-7864A81FD7C7}" dt="2022-04-13T01:24:54.439" v="195" actId="1076"/>
          <ac:spMkLst>
            <pc:docMk/>
            <pc:sldMk cId="3329332057" sldId="1140"/>
            <ac:spMk id="11" creationId="{054B5AA9-7C57-4898-8C38-44DBFE9557D2}"/>
          </ac:spMkLst>
        </pc:spChg>
        <pc:picChg chg="mod">
          <ac:chgData name="Katia Ossetchkina" userId="S::ekaterina.ossetchkina@mail.utoronto.ca::baf7a019-977f-428c-b022-0b70de80451e" providerId="AD" clId="Web-{85BE9F85-77B1-498D-B393-7864A81FD7C7}" dt="2022-04-13T01:24:13.126" v="181" actId="1076"/>
          <ac:picMkLst>
            <pc:docMk/>
            <pc:sldMk cId="3329332057" sldId="1140"/>
            <ac:picMk id="2" creationId="{940428E5-A1EC-0BB5-C237-46DECBA3A703}"/>
          </ac:picMkLst>
        </pc:picChg>
      </pc:sldChg>
      <pc:sldChg chg="addCm">
        <pc:chgData name="Katia Ossetchkina" userId="S::ekaterina.ossetchkina@mail.utoronto.ca::baf7a019-977f-428c-b022-0b70de80451e" providerId="AD" clId="Web-{85BE9F85-77B1-498D-B393-7864A81FD7C7}" dt="2022-04-13T01:26:23.706" v="214"/>
        <pc:sldMkLst>
          <pc:docMk/>
          <pc:sldMk cId="352078645" sldId="1142"/>
        </pc:sldMkLst>
      </pc:sldChg>
      <pc:sldChg chg="addSp modSp">
        <pc:chgData name="Katia Ossetchkina" userId="S::ekaterina.ossetchkina@mail.utoronto.ca::baf7a019-977f-428c-b022-0b70de80451e" providerId="AD" clId="Web-{85BE9F85-77B1-498D-B393-7864A81FD7C7}" dt="2022-04-13T01:29:22.833" v="237" actId="20577"/>
        <pc:sldMkLst>
          <pc:docMk/>
          <pc:sldMk cId="1901205858" sldId="1147"/>
        </pc:sldMkLst>
        <pc:spChg chg="mod">
          <ac:chgData name="Katia Ossetchkina" userId="S::ekaterina.ossetchkina@mail.utoronto.ca::baf7a019-977f-428c-b022-0b70de80451e" providerId="AD" clId="Web-{85BE9F85-77B1-498D-B393-7864A81FD7C7}" dt="2022-04-13T01:29:22.833" v="237" actId="20577"/>
          <ac:spMkLst>
            <pc:docMk/>
            <pc:sldMk cId="1901205858" sldId="1147"/>
            <ac:spMk id="2" creationId="{C84090D5-5665-CDDA-1CEA-95646F798A0B}"/>
          </ac:spMkLst>
        </pc:spChg>
        <pc:picChg chg="mod">
          <ac:chgData name="Katia Ossetchkina" userId="S::ekaterina.ossetchkina@mail.utoronto.ca::baf7a019-977f-428c-b022-0b70de80451e" providerId="AD" clId="Web-{85BE9F85-77B1-498D-B393-7864A81FD7C7}" dt="2022-04-13T01:13:38.835" v="47" actId="1076"/>
          <ac:picMkLst>
            <pc:docMk/>
            <pc:sldMk cId="1901205858" sldId="1147"/>
            <ac:picMk id="4" creationId="{B145F187-9A9F-2518-DBE6-B96C3BFACE22}"/>
          </ac:picMkLst>
        </pc:picChg>
        <pc:picChg chg="add mod">
          <ac:chgData name="Katia Ossetchkina" userId="S::ekaterina.ossetchkina@mail.utoronto.ca::baf7a019-977f-428c-b022-0b70de80451e" providerId="AD" clId="Web-{85BE9F85-77B1-498D-B393-7864A81FD7C7}" dt="2022-04-13T01:13:40.554" v="48" actId="1076"/>
          <ac:picMkLst>
            <pc:docMk/>
            <pc:sldMk cId="1901205858" sldId="1147"/>
            <ac:picMk id="5" creationId="{864AC542-3A15-C62A-D583-3333C442AAC8}"/>
          </ac:picMkLst>
        </pc:picChg>
      </pc:sldChg>
      <pc:sldChg chg="addCm">
        <pc:chgData name="Katia Ossetchkina" userId="S::ekaterina.ossetchkina@mail.utoronto.ca::baf7a019-977f-428c-b022-0b70de80451e" providerId="AD" clId="Web-{85BE9F85-77B1-498D-B393-7864A81FD7C7}" dt="2022-04-13T01:30:22.725" v="238"/>
        <pc:sldMkLst>
          <pc:docMk/>
          <pc:sldMk cId="3275197276" sldId="1150"/>
        </pc:sldMkLst>
      </pc:sldChg>
      <pc:sldChg chg="modSp">
        <pc:chgData name="Katia Ossetchkina" userId="S::ekaterina.ossetchkina@mail.utoronto.ca::baf7a019-977f-428c-b022-0b70de80451e" providerId="AD" clId="Web-{85BE9F85-77B1-498D-B393-7864A81FD7C7}" dt="2022-04-13T01:22:42.484" v="160" actId="20577"/>
        <pc:sldMkLst>
          <pc:docMk/>
          <pc:sldMk cId="467957474" sldId="1151"/>
        </pc:sldMkLst>
        <pc:spChg chg="mod">
          <ac:chgData name="Katia Ossetchkina" userId="S::ekaterina.ossetchkina@mail.utoronto.ca::baf7a019-977f-428c-b022-0b70de80451e" providerId="AD" clId="Web-{85BE9F85-77B1-498D-B393-7864A81FD7C7}" dt="2022-04-13T01:22:42.484" v="160" actId="20577"/>
          <ac:spMkLst>
            <pc:docMk/>
            <pc:sldMk cId="467957474" sldId="1151"/>
            <ac:spMk id="3" creationId="{9C901033-5F01-4115-A0DF-7D609CAD238D}"/>
          </ac:spMkLst>
        </pc:spChg>
      </pc:sldChg>
      <pc:sldChg chg="new del">
        <pc:chgData name="Katia Ossetchkina" userId="S::ekaterina.ossetchkina@mail.utoronto.ca::baf7a019-977f-428c-b022-0b70de80451e" providerId="AD" clId="Web-{85BE9F85-77B1-498D-B393-7864A81FD7C7}" dt="2022-04-13T01:31:16.820" v="244"/>
        <pc:sldMkLst>
          <pc:docMk/>
          <pc:sldMk cId="2824391800" sldId="1152"/>
        </pc:sldMkLst>
      </pc:sldChg>
      <pc:sldChg chg="modSp new">
        <pc:chgData name="Katia Ossetchkina" userId="S::ekaterina.ossetchkina@mail.utoronto.ca::baf7a019-977f-428c-b022-0b70de80451e" providerId="AD" clId="Web-{85BE9F85-77B1-498D-B393-7864A81FD7C7}" dt="2022-04-13T01:31:21.632" v="250" actId="20577"/>
        <pc:sldMkLst>
          <pc:docMk/>
          <pc:sldMk cId="1867664904" sldId="1153"/>
        </pc:sldMkLst>
        <pc:spChg chg="mod">
          <ac:chgData name="Katia Ossetchkina" userId="S::ekaterina.ossetchkina@mail.utoronto.ca::baf7a019-977f-428c-b022-0b70de80451e" providerId="AD" clId="Web-{85BE9F85-77B1-498D-B393-7864A81FD7C7}" dt="2022-04-13T01:31:21.632" v="250" actId="20577"/>
          <ac:spMkLst>
            <pc:docMk/>
            <pc:sldMk cId="1867664904" sldId="1153"/>
            <ac:spMk id="3" creationId="{561A97DD-65F7-D8E3-68EF-1DB5886D5E21}"/>
          </ac:spMkLst>
        </pc:spChg>
      </pc:sldChg>
    </pc:docChg>
  </pc:docChgLst>
  <pc:docChgLst>
    <pc:chgData name="Katia Ossetchkina" userId="S::ekaterina.ossetchkina@mail.utoronto.ca::baf7a019-977f-428c-b022-0b70de80451e" providerId="AD" clId="Web-{47F3C232-91CB-4A7F-BCDA-E1A2BD6C238D}"/>
    <pc:docChg chg="modSld">
      <pc:chgData name="Katia Ossetchkina" userId="S::ekaterina.ossetchkina@mail.utoronto.ca::baf7a019-977f-428c-b022-0b70de80451e" providerId="AD" clId="Web-{47F3C232-91CB-4A7F-BCDA-E1A2BD6C238D}" dt="2022-04-12T06:47:34.265" v="10" actId="1076"/>
      <pc:docMkLst>
        <pc:docMk/>
      </pc:docMkLst>
      <pc:sldChg chg="addSp delSp modSp">
        <pc:chgData name="Katia Ossetchkina" userId="S::ekaterina.ossetchkina@mail.utoronto.ca::baf7a019-977f-428c-b022-0b70de80451e" providerId="AD" clId="Web-{47F3C232-91CB-4A7F-BCDA-E1A2BD6C238D}" dt="2022-04-12T06:47:34.265" v="10" actId="1076"/>
        <pc:sldMkLst>
          <pc:docMk/>
          <pc:sldMk cId="416546894" sldId="1138"/>
        </pc:sldMkLst>
        <pc:picChg chg="del">
          <ac:chgData name="Katia Ossetchkina" userId="S::ekaterina.ossetchkina@mail.utoronto.ca::baf7a019-977f-428c-b022-0b70de80451e" providerId="AD" clId="Web-{47F3C232-91CB-4A7F-BCDA-E1A2BD6C238D}" dt="2022-04-12T06:47:09.202" v="0"/>
          <ac:picMkLst>
            <pc:docMk/>
            <pc:sldMk cId="416546894" sldId="1138"/>
            <ac:picMk id="2" creationId="{24FBB33F-C5A5-3395-3E92-A3ECE6C6211C}"/>
          </ac:picMkLst>
        </pc:picChg>
        <pc:picChg chg="add mod">
          <ac:chgData name="Katia Ossetchkina" userId="S::ekaterina.ossetchkina@mail.utoronto.ca::baf7a019-977f-428c-b022-0b70de80451e" providerId="AD" clId="Web-{47F3C232-91CB-4A7F-BCDA-E1A2BD6C238D}" dt="2022-04-12T06:47:34.265" v="10" actId="1076"/>
          <ac:picMkLst>
            <pc:docMk/>
            <pc:sldMk cId="416546894" sldId="1138"/>
            <ac:picMk id="4" creationId="{D69A0EEE-F17A-9797-5DED-1D27805E8B80}"/>
          </ac:picMkLst>
        </pc:picChg>
      </pc:sldChg>
    </pc:docChg>
  </pc:docChgLst>
  <pc:docChgLst>
    <pc:chgData name="Katia Ossetchkina" userId="S::ekaterina.ossetchkina@mail.utoronto.ca::baf7a019-977f-428c-b022-0b70de80451e" providerId="AD" clId="Web-{45AE2D40-1AE0-41D4-A952-7197C53C014E}"/>
    <pc:docChg chg="modSld">
      <pc:chgData name="Katia Ossetchkina" userId="S::ekaterina.ossetchkina@mail.utoronto.ca::baf7a019-977f-428c-b022-0b70de80451e" providerId="AD" clId="Web-{45AE2D40-1AE0-41D4-A952-7197C53C014E}" dt="2022-04-12T18:00:32.276" v="309"/>
      <pc:docMkLst>
        <pc:docMk/>
      </pc:docMkLst>
      <pc:sldChg chg="addCm">
        <pc:chgData name="Katia Ossetchkina" userId="S::ekaterina.ossetchkina@mail.utoronto.ca::baf7a019-977f-428c-b022-0b70de80451e" providerId="AD" clId="Web-{45AE2D40-1AE0-41D4-A952-7197C53C014E}" dt="2022-04-12T17:59:02.102" v="302"/>
        <pc:sldMkLst>
          <pc:docMk/>
          <pc:sldMk cId="2549379208" sldId="875"/>
        </pc:sldMkLst>
      </pc:sldChg>
      <pc:sldChg chg="addSp delSp modSp addCm">
        <pc:chgData name="Katia Ossetchkina" userId="S::ekaterina.ossetchkina@mail.utoronto.ca::baf7a019-977f-428c-b022-0b70de80451e" providerId="AD" clId="Web-{45AE2D40-1AE0-41D4-A952-7197C53C014E}" dt="2022-04-12T17:59:15.415" v="303"/>
        <pc:sldMkLst>
          <pc:docMk/>
          <pc:sldMk cId="2426430251" sldId="1134"/>
        </pc:sldMkLst>
        <pc:spChg chg="mod">
          <ac:chgData name="Katia Ossetchkina" userId="S::ekaterina.ossetchkina@mail.utoronto.ca::baf7a019-977f-428c-b022-0b70de80451e" providerId="AD" clId="Web-{45AE2D40-1AE0-41D4-A952-7197C53C014E}" dt="2022-04-12T16:54:04.083" v="8" actId="1076"/>
          <ac:spMkLst>
            <pc:docMk/>
            <pc:sldMk cId="2426430251" sldId="1134"/>
            <ac:spMk id="7" creationId="{895675DD-B1C3-4103-A8BA-8127DA25575E}"/>
          </ac:spMkLst>
        </pc:spChg>
        <pc:spChg chg="mod">
          <ac:chgData name="Katia Ossetchkina" userId="S::ekaterina.ossetchkina@mail.utoronto.ca::baf7a019-977f-428c-b022-0b70de80451e" providerId="AD" clId="Web-{45AE2D40-1AE0-41D4-A952-7197C53C014E}" dt="2022-04-12T16:53:59.692" v="7" actId="20577"/>
          <ac:spMkLst>
            <pc:docMk/>
            <pc:sldMk cId="2426430251" sldId="1134"/>
            <ac:spMk id="10" creationId="{BDBB805C-34A8-4B80-9F26-CF47883A0EC2}"/>
          </ac:spMkLst>
        </pc:spChg>
        <pc:spChg chg="add mod">
          <ac:chgData name="Katia Ossetchkina" userId="S::ekaterina.ossetchkina@mail.utoronto.ca::baf7a019-977f-428c-b022-0b70de80451e" providerId="AD" clId="Web-{45AE2D40-1AE0-41D4-A952-7197C53C014E}" dt="2022-04-12T16:54:21.318" v="17" actId="20577"/>
          <ac:spMkLst>
            <pc:docMk/>
            <pc:sldMk cId="2426430251" sldId="1134"/>
            <ac:spMk id="14" creationId="{DC9CEE36-56E9-2C57-B357-0C6C468A77BB}"/>
          </ac:spMkLst>
        </pc:spChg>
        <pc:graphicFrameChg chg="del">
          <ac:chgData name="Katia Ossetchkina" userId="S::ekaterina.ossetchkina@mail.utoronto.ca::baf7a019-977f-428c-b022-0b70de80451e" providerId="AD" clId="Web-{45AE2D40-1AE0-41D4-A952-7197C53C014E}" dt="2022-04-12T16:53:49.786" v="3"/>
          <ac:graphicFrameMkLst>
            <pc:docMk/>
            <pc:sldMk cId="2426430251" sldId="1134"/>
            <ac:graphicFrameMk id="11" creationId="{8F0CE58C-DFCC-4379-8F6C-3743F746B5BC}"/>
          </ac:graphicFrameMkLst>
        </pc:graphicFrameChg>
        <pc:cxnChg chg="add mod">
          <ac:chgData name="Katia Ossetchkina" userId="S::ekaterina.ossetchkina@mail.utoronto.ca::baf7a019-977f-428c-b022-0b70de80451e" providerId="AD" clId="Web-{45AE2D40-1AE0-41D4-A952-7197C53C014E}" dt="2022-04-12T16:53:54.864" v="5" actId="14100"/>
          <ac:cxnSpMkLst>
            <pc:docMk/>
            <pc:sldMk cId="2426430251" sldId="1134"/>
            <ac:cxnSpMk id="4" creationId="{F3A814CD-A074-F87F-704F-A22B746B1ED9}"/>
          </ac:cxnSpMkLst>
        </pc:cxnChg>
        <pc:cxnChg chg="add mod">
          <ac:chgData name="Katia Ossetchkina" userId="S::ekaterina.ossetchkina@mail.utoronto.ca::baf7a019-977f-428c-b022-0b70de80451e" providerId="AD" clId="Web-{45AE2D40-1AE0-41D4-A952-7197C53C014E}" dt="2022-04-12T16:54:11.552" v="10" actId="1076"/>
          <ac:cxnSpMkLst>
            <pc:docMk/>
            <pc:sldMk cId="2426430251" sldId="1134"/>
            <ac:cxnSpMk id="12" creationId="{7BEF2B40-F97D-A433-D227-32D2764DD726}"/>
          </ac:cxnSpMkLst>
        </pc:cxnChg>
      </pc:sldChg>
      <pc:sldChg chg="modSp">
        <pc:chgData name="Katia Ossetchkina" userId="S::ekaterina.ossetchkina@mail.utoronto.ca::baf7a019-977f-428c-b022-0b70de80451e" providerId="AD" clId="Web-{45AE2D40-1AE0-41D4-A952-7197C53C014E}" dt="2022-04-12T17:05:55.207" v="38" actId="20577"/>
        <pc:sldMkLst>
          <pc:docMk/>
          <pc:sldMk cId="3995404298" sldId="1136"/>
        </pc:sldMkLst>
        <pc:spChg chg="mod">
          <ac:chgData name="Katia Ossetchkina" userId="S::ekaterina.ossetchkina@mail.utoronto.ca::baf7a019-977f-428c-b022-0b70de80451e" providerId="AD" clId="Web-{45AE2D40-1AE0-41D4-A952-7197C53C014E}" dt="2022-04-12T17:05:55.207" v="38" actId="20577"/>
          <ac:spMkLst>
            <pc:docMk/>
            <pc:sldMk cId="3995404298" sldId="1136"/>
            <ac:spMk id="3" creationId="{9C901033-5F01-4115-A0DF-7D609CAD238D}"/>
          </ac:spMkLst>
        </pc:spChg>
      </pc:sldChg>
      <pc:sldChg chg="addCm">
        <pc:chgData name="Katia Ossetchkina" userId="S::ekaterina.ossetchkina@mail.utoronto.ca::baf7a019-977f-428c-b022-0b70de80451e" providerId="AD" clId="Web-{45AE2D40-1AE0-41D4-A952-7197C53C014E}" dt="2022-04-12T17:59:29.353" v="304"/>
        <pc:sldMkLst>
          <pc:docMk/>
          <pc:sldMk cId="416546894" sldId="1138"/>
        </pc:sldMkLst>
      </pc:sldChg>
      <pc:sldChg chg="mod modShow">
        <pc:chgData name="Katia Ossetchkina" userId="S::ekaterina.ossetchkina@mail.utoronto.ca::baf7a019-977f-428c-b022-0b70de80451e" providerId="AD" clId="Web-{45AE2D40-1AE0-41D4-A952-7197C53C014E}" dt="2022-04-12T17:43:23.708" v="299"/>
        <pc:sldMkLst>
          <pc:docMk/>
          <pc:sldMk cId="318260000" sldId="1139"/>
        </pc:sldMkLst>
      </pc:sldChg>
      <pc:sldChg chg="addCm">
        <pc:chgData name="Katia Ossetchkina" userId="S::ekaterina.ossetchkina@mail.utoronto.ca::baf7a019-977f-428c-b022-0b70de80451e" providerId="AD" clId="Web-{45AE2D40-1AE0-41D4-A952-7197C53C014E}" dt="2022-04-12T17:59:54.088" v="306"/>
        <pc:sldMkLst>
          <pc:docMk/>
          <pc:sldMk cId="3329332057" sldId="1140"/>
        </pc:sldMkLst>
      </pc:sldChg>
      <pc:sldChg chg="addCm modCm">
        <pc:chgData name="Katia Ossetchkina" userId="S::ekaterina.ossetchkina@mail.utoronto.ca::baf7a019-977f-428c-b022-0b70de80451e" providerId="AD" clId="Web-{45AE2D40-1AE0-41D4-A952-7197C53C014E}" dt="2022-04-12T17:41:50.003" v="298"/>
        <pc:sldMkLst>
          <pc:docMk/>
          <pc:sldMk cId="2204108353" sldId="1143"/>
        </pc:sldMkLst>
      </pc:sldChg>
      <pc:sldChg chg="addCm">
        <pc:chgData name="Katia Ossetchkina" userId="S::ekaterina.ossetchkina@mail.utoronto.ca::baf7a019-977f-428c-b022-0b70de80451e" providerId="AD" clId="Web-{45AE2D40-1AE0-41D4-A952-7197C53C014E}" dt="2022-04-12T18:00:32.276" v="309"/>
        <pc:sldMkLst>
          <pc:docMk/>
          <pc:sldMk cId="413286692" sldId="1144"/>
        </pc:sldMkLst>
      </pc:sldChg>
      <pc:sldChg chg="addCm">
        <pc:chgData name="Katia Ossetchkina" userId="S::ekaterina.ossetchkina@mail.utoronto.ca::baf7a019-977f-428c-b022-0b70de80451e" providerId="AD" clId="Web-{45AE2D40-1AE0-41D4-A952-7197C53C014E}" dt="2022-04-12T17:59:40.885" v="305"/>
        <pc:sldMkLst>
          <pc:docMk/>
          <pc:sldMk cId="2270243579" sldId="1148"/>
        </pc:sldMkLst>
      </pc:sldChg>
      <pc:sldChg chg="modSp addCm">
        <pc:chgData name="Katia Ossetchkina" userId="S::ekaterina.ossetchkina@mail.utoronto.ca::baf7a019-977f-428c-b022-0b70de80451e" providerId="AD" clId="Web-{45AE2D40-1AE0-41D4-A952-7197C53C014E}" dt="2022-04-12T17:31:39.162" v="296"/>
        <pc:sldMkLst>
          <pc:docMk/>
          <pc:sldMk cId="2216715932" sldId="1149"/>
        </pc:sldMkLst>
        <pc:spChg chg="mod">
          <ac:chgData name="Katia Ossetchkina" userId="S::ekaterina.ossetchkina@mail.utoronto.ca::baf7a019-977f-428c-b022-0b70de80451e" providerId="AD" clId="Web-{45AE2D40-1AE0-41D4-A952-7197C53C014E}" dt="2022-04-12T17:27:38.750" v="294" actId="20577"/>
          <ac:spMkLst>
            <pc:docMk/>
            <pc:sldMk cId="2216715932" sldId="1149"/>
            <ac:spMk id="3" creationId="{9C901033-5F01-4115-A0DF-7D609CAD238D}"/>
          </ac:spMkLst>
        </pc:spChg>
      </pc:sldChg>
      <pc:sldChg chg="addCm">
        <pc:chgData name="Katia Ossetchkina" userId="S::ekaterina.ossetchkina@mail.utoronto.ca::baf7a019-977f-428c-b022-0b70de80451e" providerId="AD" clId="Web-{45AE2D40-1AE0-41D4-A952-7197C53C014E}" dt="2022-04-12T18:00:22.823" v="308"/>
        <pc:sldMkLst>
          <pc:docMk/>
          <pc:sldMk cId="3275197276" sldId="1150"/>
        </pc:sldMkLst>
      </pc:sldChg>
      <pc:sldChg chg="addCm">
        <pc:chgData name="Katia Ossetchkina" userId="S::ekaterina.ossetchkina@mail.utoronto.ca::baf7a019-977f-428c-b022-0b70de80451e" providerId="AD" clId="Web-{45AE2D40-1AE0-41D4-A952-7197C53C014E}" dt="2022-04-12T18:00:03.385" v="307"/>
        <pc:sldMkLst>
          <pc:docMk/>
          <pc:sldMk cId="467957474" sldId="1151"/>
        </pc:sldMkLst>
      </pc:sldChg>
    </pc:docChg>
  </pc:docChgLst>
  <pc:docChgLst>
    <pc:chgData name="Lucas Herzog Bromerchenkel" userId="72f31cf0-7f19-4234-8083-65a1d8901435" providerId="ADAL" clId="{3F2C3611-2C4E-4B4B-9151-F27F921ECCC1}"/>
    <pc:docChg chg="custSel modSld">
      <pc:chgData name="Lucas Herzog Bromerchenkel" userId="72f31cf0-7f19-4234-8083-65a1d8901435" providerId="ADAL" clId="{3F2C3611-2C4E-4B4B-9151-F27F921ECCC1}" dt="2022-04-13T02:21:35.700" v="555" actId="1076"/>
      <pc:docMkLst>
        <pc:docMk/>
      </pc:docMkLst>
      <pc:sldChg chg="addSp delSp modSp mod">
        <pc:chgData name="Lucas Herzog Bromerchenkel" userId="72f31cf0-7f19-4234-8083-65a1d8901435" providerId="ADAL" clId="{3F2C3611-2C4E-4B4B-9151-F27F921ECCC1}" dt="2022-04-12T21:38:01.330" v="360" actId="1076"/>
        <pc:sldMkLst>
          <pc:docMk/>
          <pc:sldMk cId="2549379208" sldId="875"/>
        </pc:sldMkLst>
        <pc:spChg chg="add del mod">
          <ac:chgData name="Lucas Herzog Bromerchenkel" userId="72f31cf0-7f19-4234-8083-65a1d8901435" providerId="ADAL" clId="{3F2C3611-2C4E-4B4B-9151-F27F921ECCC1}" dt="2022-04-12T21:37:06.358" v="337"/>
          <ac:spMkLst>
            <pc:docMk/>
            <pc:sldMk cId="2549379208" sldId="875"/>
            <ac:spMk id="2" creationId="{FDA28C0C-DE22-4041-AEEF-788337863860}"/>
          </ac:spMkLst>
        </pc:spChg>
        <pc:spChg chg="mod">
          <ac:chgData name="Lucas Herzog Bromerchenkel" userId="72f31cf0-7f19-4234-8083-65a1d8901435" providerId="ADAL" clId="{3F2C3611-2C4E-4B4B-9151-F27F921ECCC1}" dt="2022-04-12T21:37:46.068" v="358" actId="20577"/>
          <ac:spMkLst>
            <pc:docMk/>
            <pc:sldMk cId="2549379208" sldId="875"/>
            <ac:spMk id="27" creationId="{AB66D6C0-BCF1-4C40-BF7B-311B1C7C6468}"/>
          </ac:spMkLst>
        </pc:spChg>
        <pc:spChg chg="mod">
          <ac:chgData name="Lucas Herzog Bromerchenkel" userId="72f31cf0-7f19-4234-8083-65a1d8901435" providerId="ADAL" clId="{3F2C3611-2C4E-4B4B-9151-F27F921ECCC1}" dt="2022-04-12T21:36:55.678" v="333" actId="113"/>
          <ac:spMkLst>
            <pc:docMk/>
            <pc:sldMk cId="2549379208" sldId="875"/>
            <ac:spMk id="28" creationId="{0C9535AD-0195-4912-AEA8-59C06A8F1B2B}"/>
          </ac:spMkLst>
        </pc:spChg>
        <pc:spChg chg="mod">
          <ac:chgData name="Lucas Herzog Bromerchenkel" userId="72f31cf0-7f19-4234-8083-65a1d8901435" providerId="ADAL" clId="{3F2C3611-2C4E-4B4B-9151-F27F921ECCC1}" dt="2022-04-12T21:36:21.242" v="327" actId="20577"/>
          <ac:spMkLst>
            <pc:docMk/>
            <pc:sldMk cId="2549379208" sldId="875"/>
            <ac:spMk id="29" creationId="{4DF2DC3C-6C9E-4E22-B8E4-702DC1D3A36C}"/>
          </ac:spMkLst>
        </pc:spChg>
        <pc:picChg chg="add mod">
          <ac:chgData name="Lucas Herzog Bromerchenkel" userId="72f31cf0-7f19-4234-8083-65a1d8901435" providerId="ADAL" clId="{3F2C3611-2C4E-4B4B-9151-F27F921ECCC1}" dt="2022-04-12T21:38:01.330" v="360" actId="1076"/>
          <ac:picMkLst>
            <pc:docMk/>
            <pc:sldMk cId="2549379208" sldId="875"/>
            <ac:picMk id="6" creationId="{F61D037A-9F55-FF4E-AEDD-55311924951E}"/>
          </ac:picMkLst>
        </pc:picChg>
      </pc:sldChg>
      <pc:sldChg chg="addSp delSp modSp mod">
        <pc:chgData name="Lucas Herzog Bromerchenkel" userId="72f31cf0-7f19-4234-8083-65a1d8901435" providerId="ADAL" clId="{3F2C3611-2C4E-4B4B-9151-F27F921ECCC1}" dt="2022-04-13T02:21:35.700" v="555" actId="1076"/>
        <pc:sldMkLst>
          <pc:docMk/>
          <pc:sldMk cId="2426430251" sldId="1134"/>
        </pc:sldMkLst>
        <pc:picChg chg="add del mod">
          <ac:chgData name="Lucas Herzog Bromerchenkel" userId="72f31cf0-7f19-4234-8083-65a1d8901435" providerId="ADAL" clId="{3F2C3611-2C4E-4B4B-9151-F27F921ECCC1}" dt="2022-04-12T22:59:10.490" v="375" actId="478"/>
          <ac:picMkLst>
            <pc:docMk/>
            <pc:sldMk cId="2426430251" sldId="1134"/>
            <ac:picMk id="3" creationId="{D8AE6EE5-9BAD-EF41-9E4C-D9D69C733894}"/>
          </ac:picMkLst>
        </pc:picChg>
        <pc:picChg chg="mod">
          <ac:chgData name="Lucas Herzog Bromerchenkel" userId="72f31cf0-7f19-4234-8083-65a1d8901435" providerId="ADAL" clId="{3F2C3611-2C4E-4B4B-9151-F27F921ECCC1}" dt="2022-04-13T02:20:38.112" v="546" actId="1076"/>
          <ac:picMkLst>
            <pc:docMk/>
            <pc:sldMk cId="2426430251" sldId="1134"/>
            <ac:picMk id="6" creationId="{6A9C00E2-72C2-47AE-A847-D328C70B4AA5}"/>
          </ac:picMkLst>
        </pc:picChg>
        <pc:picChg chg="add mod">
          <ac:chgData name="Lucas Herzog Bromerchenkel" userId="72f31cf0-7f19-4234-8083-65a1d8901435" providerId="ADAL" clId="{3F2C3611-2C4E-4B4B-9151-F27F921ECCC1}" dt="2022-04-13T02:20:22.379" v="545" actId="1076"/>
          <ac:picMkLst>
            <pc:docMk/>
            <pc:sldMk cId="2426430251" sldId="1134"/>
            <ac:picMk id="8" creationId="{96F7B010-5BAF-F04A-8CDD-3062373DE274}"/>
          </ac:picMkLst>
        </pc:picChg>
        <pc:picChg chg="add mod">
          <ac:chgData name="Lucas Herzog Bromerchenkel" userId="72f31cf0-7f19-4234-8083-65a1d8901435" providerId="ADAL" clId="{3F2C3611-2C4E-4B4B-9151-F27F921ECCC1}" dt="2022-04-12T22:59:31.531" v="379" actId="1076"/>
          <ac:picMkLst>
            <pc:docMk/>
            <pc:sldMk cId="2426430251" sldId="1134"/>
            <ac:picMk id="11" creationId="{3B7DA154-D327-CC4C-8112-013A8F97D8BD}"/>
          </ac:picMkLst>
        </pc:picChg>
        <pc:picChg chg="add del mod">
          <ac:chgData name="Lucas Herzog Bromerchenkel" userId="72f31cf0-7f19-4234-8083-65a1d8901435" providerId="ADAL" clId="{3F2C3611-2C4E-4B4B-9151-F27F921ECCC1}" dt="2022-04-13T02:20:08.202" v="539" actId="478"/>
          <ac:picMkLst>
            <pc:docMk/>
            <pc:sldMk cId="2426430251" sldId="1134"/>
            <ac:picMk id="15" creationId="{C0127626-0997-C744-B0F4-C244AEA19EC3}"/>
          </ac:picMkLst>
        </pc:picChg>
        <pc:picChg chg="mod">
          <ac:chgData name="Lucas Herzog Bromerchenkel" userId="72f31cf0-7f19-4234-8083-65a1d8901435" providerId="ADAL" clId="{3F2C3611-2C4E-4B4B-9151-F27F921ECCC1}" dt="2022-04-13T02:20:40.262" v="547" actId="1076"/>
          <ac:picMkLst>
            <pc:docMk/>
            <pc:sldMk cId="2426430251" sldId="1134"/>
            <ac:picMk id="16" creationId="{DCEC4A21-E930-4C38-BEAA-8BD1CB179BF1}"/>
          </ac:picMkLst>
        </pc:picChg>
        <pc:picChg chg="add mod">
          <ac:chgData name="Lucas Herzog Bromerchenkel" userId="72f31cf0-7f19-4234-8083-65a1d8901435" providerId="ADAL" clId="{3F2C3611-2C4E-4B4B-9151-F27F921ECCC1}" dt="2022-04-13T02:21:35.700" v="555" actId="1076"/>
          <ac:picMkLst>
            <pc:docMk/>
            <pc:sldMk cId="2426430251" sldId="1134"/>
            <ac:picMk id="17" creationId="{C5135937-D5C0-114A-8146-3234060EC4BB}"/>
          </ac:picMkLst>
        </pc:picChg>
      </pc:sldChg>
      <pc:sldChg chg="addSp modSp mod">
        <pc:chgData name="Lucas Herzog Bromerchenkel" userId="72f31cf0-7f19-4234-8083-65a1d8901435" providerId="ADAL" clId="{3F2C3611-2C4E-4B4B-9151-F27F921ECCC1}" dt="2022-04-13T02:07:31.417" v="388" actId="1076"/>
        <pc:sldMkLst>
          <pc:docMk/>
          <pc:sldMk cId="3329332057" sldId="1140"/>
        </pc:sldMkLst>
        <pc:picChg chg="add mod">
          <ac:chgData name="Lucas Herzog Bromerchenkel" userId="72f31cf0-7f19-4234-8083-65a1d8901435" providerId="ADAL" clId="{3F2C3611-2C4E-4B4B-9151-F27F921ECCC1}" dt="2022-04-13T02:07:31.417" v="388" actId="1076"/>
          <ac:picMkLst>
            <pc:docMk/>
            <pc:sldMk cId="3329332057" sldId="1140"/>
            <ac:picMk id="6" creationId="{5D8D7325-C25E-354A-B073-26CD67526F6B}"/>
          </ac:picMkLst>
        </pc:picChg>
      </pc:sldChg>
      <pc:sldChg chg="addSp delSp modSp mod">
        <pc:chgData name="Lucas Herzog Bromerchenkel" userId="72f31cf0-7f19-4234-8083-65a1d8901435" providerId="ADAL" clId="{3F2C3611-2C4E-4B4B-9151-F27F921ECCC1}" dt="2022-04-13T02:17:52.027" v="534" actId="5793"/>
        <pc:sldMkLst>
          <pc:docMk/>
          <pc:sldMk cId="467957474" sldId="1151"/>
        </pc:sldMkLst>
        <pc:spChg chg="mod">
          <ac:chgData name="Lucas Herzog Bromerchenkel" userId="72f31cf0-7f19-4234-8083-65a1d8901435" providerId="ADAL" clId="{3F2C3611-2C4E-4B4B-9151-F27F921ECCC1}" dt="2022-04-12T21:28:25.961" v="146" actId="20577"/>
          <ac:spMkLst>
            <pc:docMk/>
            <pc:sldMk cId="467957474" sldId="1151"/>
            <ac:spMk id="3" creationId="{9C901033-5F01-4115-A0DF-7D609CAD238D}"/>
          </ac:spMkLst>
        </pc:spChg>
        <pc:spChg chg="mod">
          <ac:chgData name="Lucas Herzog Bromerchenkel" userId="72f31cf0-7f19-4234-8083-65a1d8901435" providerId="ADAL" clId="{3F2C3611-2C4E-4B4B-9151-F27F921ECCC1}" dt="2022-04-12T21:26:59.628" v="144" actId="20577"/>
          <ac:spMkLst>
            <pc:docMk/>
            <pc:sldMk cId="467957474" sldId="1151"/>
            <ac:spMk id="5" creationId="{461CCF71-D3D2-4EE1-972C-71F2A9F31004}"/>
          </ac:spMkLst>
        </pc:spChg>
        <pc:spChg chg="add mod">
          <ac:chgData name="Lucas Herzog Bromerchenkel" userId="72f31cf0-7f19-4234-8083-65a1d8901435" providerId="ADAL" clId="{3F2C3611-2C4E-4B4B-9151-F27F921ECCC1}" dt="2022-04-13T02:17:52.027" v="534" actId="5793"/>
          <ac:spMkLst>
            <pc:docMk/>
            <pc:sldMk cId="467957474" sldId="1151"/>
            <ac:spMk id="10" creationId="{DFFC1ECD-ECC0-FB4B-BA27-CCC5E5C54AF1}"/>
          </ac:spMkLst>
        </pc:spChg>
        <pc:picChg chg="del">
          <ac:chgData name="Lucas Herzog Bromerchenkel" userId="72f31cf0-7f19-4234-8083-65a1d8901435" providerId="ADAL" clId="{3F2C3611-2C4E-4B4B-9151-F27F921ECCC1}" dt="2022-04-13T02:15:45.102" v="390" actId="478"/>
          <ac:picMkLst>
            <pc:docMk/>
            <pc:sldMk cId="467957474" sldId="1151"/>
            <ac:picMk id="4" creationId="{96C498C4-F773-60CA-B2B2-973AFFE066C6}"/>
          </ac:picMkLst>
        </pc:picChg>
        <pc:picChg chg="del">
          <ac:chgData name="Lucas Herzog Bromerchenkel" userId="72f31cf0-7f19-4234-8083-65a1d8901435" providerId="ADAL" clId="{3F2C3611-2C4E-4B4B-9151-F27F921ECCC1}" dt="2022-04-13T02:15:44.450" v="389" actId="478"/>
          <ac:picMkLst>
            <pc:docMk/>
            <pc:sldMk cId="467957474" sldId="1151"/>
            <ac:picMk id="6" creationId="{BBFB4D0B-E666-4B0A-690E-AF86C2E4B2EC}"/>
          </ac:picMkLst>
        </pc:picChg>
        <pc:picChg chg="add mod">
          <ac:chgData name="Lucas Herzog Bromerchenkel" userId="72f31cf0-7f19-4234-8083-65a1d8901435" providerId="ADAL" clId="{3F2C3611-2C4E-4B4B-9151-F27F921ECCC1}" dt="2022-04-13T02:16:27.478" v="411" actId="1038"/>
          <ac:picMkLst>
            <pc:docMk/>
            <pc:sldMk cId="467957474" sldId="1151"/>
            <ac:picMk id="7" creationId="{33952ABE-D16A-AE4C-B871-358EE2A62815}"/>
          </ac:picMkLst>
        </pc:picChg>
        <pc:picChg chg="add mod">
          <ac:chgData name="Lucas Herzog Bromerchenkel" userId="72f31cf0-7f19-4234-8083-65a1d8901435" providerId="ADAL" clId="{3F2C3611-2C4E-4B4B-9151-F27F921ECCC1}" dt="2022-04-13T02:16:27.478" v="411" actId="1038"/>
          <ac:picMkLst>
            <pc:docMk/>
            <pc:sldMk cId="467957474" sldId="1151"/>
            <ac:picMk id="9" creationId="{D91C85EC-24BB-9849-A380-08B5037E9154}"/>
          </ac:picMkLst>
        </pc:picChg>
      </pc:sldChg>
    </pc:docChg>
  </pc:docChgLst>
  <pc:docChgLst>
    <pc:chgData name="Katia Ossetchkina" userId="S::ekaterina.ossetchkina@mail.utoronto.ca::baf7a019-977f-428c-b022-0b70de80451e" providerId="AD" clId="Web-{CADBD883-0AD4-44F9-AFF4-42E30E072D74}"/>
    <pc:docChg chg="modSld">
      <pc:chgData name="Katia Ossetchkina" userId="S::ekaterina.ossetchkina@mail.utoronto.ca::baf7a019-977f-428c-b022-0b70de80451e" providerId="AD" clId="Web-{CADBD883-0AD4-44F9-AFF4-42E30E072D74}" dt="2022-04-11T16:56:26.636" v="4" actId="1076"/>
      <pc:docMkLst>
        <pc:docMk/>
      </pc:docMkLst>
      <pc:sldChg chg="addSp delSp modSp">
        <pc:chgData name="Katia Ossetchkina" userId="S::ekaterina.ossetchkina@mail.utoronto.ca::baf7a019-977f-428c-b022-0b70de80451e" providerId="AD" clId="Web-{CADBD883-0AD4-44F9-AFF4-42E30E072D74}" dt="2022-04-11T16:56:26.636" v="4" actId="1076"/>
        <pc:sldMkLst>
          <pc:docMk/>
          <pc:sldMk cId="416546894" sldId="1138"/>
        </pc:sldMkLst>
        <pc:spChg chg="del">
          <ac:chgData name="Katia Ossetchkina" userId="S::ekaterina.ossetchkina@mail.utoronto.ca::baf7a019-977f-428c-b022-0b70de80451e" providerId="AD" clId="Web-{CADBD883-0AD4-44F9-AFF4-42E30E072D74}" dt="2022-04-11T16:56:02.839" v="0"/>
          <ac:spMkLst>
            <pc:docMk/>
            <pc:sldMk cId="416546894" sldId="1138"/>
            <ac:spMk id="4" creationId="{E1F773C5-3208-45CD-AD65-E3F9DF97C8C6}"/>
          </ac:spMkLst>
        </pc:spChg>
        <pc:picChg chg="add mod">
          <ac:chgData name="Katia Ossetchkina" userId="S::ekaterina.ossetchkina@mail.utoronto.ca::baf7a019-977f-428c-b022-0b70de80451e" providerId="AD" clId="Web-{CADBD883-0AD4-44F9-AFF4-42E30E072D74}" dt="2022-04-11T16:56:26.636" v="4" actId="1076"/>
          <ac:picMkLst>
            <pc:docMk/>
            <pc:sldMk cId="416546894" sldId="1138"/>
            <ac:picMk id="2" creationId="{24FBB33F-C5A5-3395-3E92-A3ECE6C6211C}"/>
          </ac:picMkLst>
        </pc:picChg>
      </pc:sldChg>
    </pc:docChg>
  </pc:docChgLst>
  <pc:docChgLst>
    <pc:chgData name="Katia Ossetchkina" userId="S::ekaterina.ossetchkina@mail.utoronto.ca::baf7a019-977f-428c-b022-0b70de80451e" providerId="AD" clId="Web-{043458BC-40E3-4CF1-A2A9-4088114B7C44}"/>
    <pc:docChg chg="modSld">
      <pc:chgData name="Katia Ossetchkina" userId="S::ekaterina.ossetchkina@mail.utoronto.ca::baf7a019-977f-428c-b022-0b70de80451e" providerId="AD" clId="Web-{043458BC-40E3-4CF1-A2A9-4088114B7C44}" dt="2022-04-13T13:37:48.547" v="24" actId="20577"/>
      <pc:docMkLst>
        <pc:docMk/>
      </pc:docMkLst>
      <pc:sldChg chg="modCm">
        <pc:chgData name="Katia Ossetchkina" userId="S::ekaterina.ossetchkina@mail.utoronto.ca::baf7a019-977f-428c-b022-0b70de80451e" providerId="AD" clId="Web-{043458BC-40E3-4CF1-A2A9-4088114B7C44}" dt="2022-04-13T13:35:18.968" v="2"/>
        <pc:sldMkLst>
          <pc:docMk/>
          <pc:sldMk cId="3038705393" sldId="1131"/>
        </pc:sldMkLst>
      </pc:sldChg>
      <pc:sldChg chg="modCm">
        <pc:chgData name="Katia Ossetchkina" userId="S::ekaterina.ossetchkina@mail.utoronto.ca::baf7a019-977f-428c-b022-0b70de80451e" providerId="AD" clId="Web-{043458BC-40E3-4CF1-A2A9-4088114B7C44}" dt="2022-04-13T13:36:02.468" v="3"/>
        <pc:sldMkLst>
          <pc:docMk/>
          <pc:sldMk cId="1901205858" sldId="1147"/>
        </pc:sldMkLst>
      </pc:sldChg>
      <pc:sldChg chg="addSp delSp modSp">
        <pc:chgData name="Katia Ossetchkina" userId="S::ekaterina.ossetchkina@mail.utoronto.ca::baf7a019-977f-428c-b022-0b70de80451e" providerId="AD" clId="Web-{043458BC-40E3-4CF1-A2A9-4088114B7C44}" dt="2022-04-13T13:37:48.547" v="24" actId="20577"/>
        <pc:sldMkLst>
          <pc:docMk/>
          <pc:sldMk cId="1867664904" sldId="1153"/>
        </pc:sldMkLst>
        <pc:spChg chg="del">
          <ac:chgData name="Katia Ossetchkina" userId="S::ekaterina.ossetchkina@mail.utoronto.ca::baf7a019-977f-428c-b022-0b70de80451e" providerId="AD" clId="Web-{043458BC-40E3-4CF1-A2A9-4088114B7C44}" dt="2022-04-13T13:37:12.593" v="6"/>
          <ac:spMkLst>
            <pc:docMk/>
            <pc:sldMk cId="1867664904" sldId="1153"/>
            <ac:spMk id="2" creationId="{D841EB5A-BBD8-D05A-A6A4-E64AC4931EB0}"/>
          </ac:spMkLst>
        </pc:spChg>
        <pc:spChg chg="mod">
          <ac:chgData name="Katia Ossetchkina" userId="S::ekaterina.ossetchkina@mail.utoronto.ca::baf7a019-977f-428c-b022-0b70de80451e" providerId="AD" clId="Web-{043458BC-40E3-4CF1-A2A9-4088114B7C44}" dt="2022-04-13T13:37:08.922" v="5" actId="20577"/>
          <ac:spMkLst>
            <pc:docMk/>
            <pc:sldMk cId="1867664904" sldId="1153"/>
            <ac:spMk id="3" creationId="{561A97DD-65F7-D8E3-68EF-1DB5886D5E21}"/>
          </ac:spMkLst>
        </pc:spChg>
        <pc:spChg chg="mod">
          <ac:chgData name="Katia Ossetchkina" userId="S::ekaterina.ossetchkina@mail.utoronto.ca::baf7a019-977f-428c-b022-0b70de80451e" providerId="AD" clId="Web-{043458BC-40E3-4CF1-A2A9-4088114B7C44}" dt="2022-04-13T13:37:48.547" v="24" actId="20577"/>
          <ac:spMkLst>
            <pc:docMk/>
            <pc:sldMk cId="1867664904" sldId="1153"/>
            <ac:spMk id="4" creationId="{94241B53-6679-8A41-A64F-55E28688E3E5}"/>
          </ac:spMkLst>
        </pc:spChg>
        <pc:spChg chg="add mod">
          <ac:chgData name="Katia Ossetchkina" userId="S::ekaterina.ossetchkina@mail.utoronto.ca::baf7a019-977f-428c-b022-0b70de80451e" providerId="AD" clId="Web-{043458BC-40E3-4CF1-A2A9-4088114B7C44}" dt="2022-04-13T13:37:42.984" v="14" actId="20577"/>
          <ac:spMkLst>
            <pc:docMk/>
            <pc:sldMk cId="1867664904" sldId="1153"/>
            <ac:spMk id="5" creationId="{F7ABA9FD-3B26-292F-5825-201C0E227A34}"/>
          </ac:spMkLst>
        </pc:spChg>
      </pc:sldChg>
    </pc:docChg>
  </pc:docChgLst>
  <pc:docChgLst>
    <pc:chgData name="Katia Ossetchkina" userId="S::ekaterina.ossetchkina@mail.utoronto.ca::baf7a019-977f-428c-b022-0b70de80451e" providerId="AD" clId="Web-{7B5857FD-756C-4C4D-994D-E6EF3102CE0A}"/>
    <pc:docChg chg="modSld">
      <pc:chgData name="Katia Ossetchkina" userId="S::ekaterina.ossetchkina@mail.utoronto.ca::baf7a019-977f-428c-b022-0b70de80451e" providerId="AD" clId="Web-{7B5857FD-756C-4C4D-994D-E6EF3102CE0A}" dt="2022-04-13T05:50:59.964" v="72"/>
      <pc:docMkLst>
        <pc:docMk/>
      </pc:docMkLst>
      <pc:sldChg chg="modSp">
        <pc:chgData name="Katia Ossetchkina" userId="S::ekaterina.ossetchkina@mail.utoronto.ca::baf7a019-977f-428c-b022-0b70de80451e" providerId="AD" clId="Web-{7B5857FD-756C-4C4D-994D-E6EF3102CE0A}" dt="2022-04-13T05:37:38.552" v="65" actId="20577"/>
        <pc:sldMkLst>
          <pc:docMk/>
          <pc:sldMk cId="3038705393" sldId="1131"/>
        </pc:sldMkLst>
        <pc:spChg chg="mod">
          <ac:chgData name="Katia Ossetchkina" userId="S::ekaterina.ossetchkina@mail.utoronto.ca::baf7a019-977f-428c-b022-0b70de80451e" providerId="AD" clId="Web-{7B5857FD-756C-4C4D-994D-E6EF3102CE0A}" dt="2022-04-13T05:37:38.552" v="65" actId="20577"/>
          <ac:spMkLst>
            <pc:docMk/>
            <pc:sldMk cId="3038705393" sldId="1131"/>
            <ac:spMk id="3" creationId="{9C901033-5F01-4115-A0DF-7D609CAD238D}"/>
          </ac:spMkLst>
        </pc:spChg>
      </pc:sldChg>
      <pc:sldChg chg="modSp">
        <pc:chgData name="Katia Ossetchkina" userId="S::ekaterina.ossetchkina@mail.utoronto.ca::baf7a019-977f-428c-b022-0b70de80451e" providerId="AD" clId="Web-{7B5857FD-756C-4C4D-994D-E6EF3102CE0A}" dt="2022-04-13T05:29:01.893" v="51" actId="1076"/>
        <pc:sldMkLst>
          <pc:docMk/>
          <pc:sldMk cId="1567234115" sldId="1132"/>
        </pc:sldMkLst>
        <pc:picChg chg="mod">
          <ac:chgData name="Katia Ossetchkina" userId="S::ekaterina.ossetchkina@mail.utoronto.ca::baf7a019-977f-428c-b022-0b70de80451e" providerId="AD" clId="Web-{7B5857FD-756C-4C4D-994D-E6EF3102CE0A}" dt="2022-04-13T05:29:01.893" v="51" actId="1076"/>
          <ac:picMkLst>
            <pc:docMk/>
            <pc:sldMk cId="1567234115" sldId="1132"/>
            <ac:picMk id="2" creationId="{BEAA7280-13EA-036F-69CE-D10A51140554}"/>
          </ac:picMkLst>
        </pc:picChg>
      </pc:sldChg>
      <pc:sldChg chg="addCm delCm">
        <pc:chgData name="Katia Ossetchkina" userId="S::ekaterina.ossetchkina@mail.utoronto.ca::baf7a019-977f-428c-b022-0b70de80451e" providerId="AD" clId="Web-{7B5857FD-756C-4C4D-994D-E6EF3102CE0A}" dt="2022-04-13T03:14:50.083" v="4"/>
        <pc:sldMkLst>
          <pc:docMk/>
          <pc:sldMk cId="1901205858" sldId="1147"/>
        </pc:sldMkLst>
      </pc:sldChg>
      <pc:sldChg chg="addSp delSp modSp delCm">
        <pc:chgData name="Katia Ossetchkina" userId="S::ekaterina.ossetchkina@mail.utoronto.ca::baf7a019-977f-428c-b022-0b70de80451e" providerId="AD" clId="Web-{7B5857FD-756C-4C4D-994D-E6EF3102CE0A}" dt="2022-04-13T05:29:19.190" v="52"/>
        <pc:sldMkLst>
          <pc:docMk/>
          <pc:sldMk cId="2216715932" sldId="1149"/>
        </pc:sldMkLst>
        <pc:spChg chg="del">
          <ac:chgData name="Katia Ossetchkina" userId="S::ekaterina.ossetchkina@mail.utoronto.ca::baf7a019-977f-428c-b022-0b70de80451e" providerId="AD" clId="Web-{7B5857FD-756C-4C4D-994D-E6EF3102CE0A}" dt="2022-04-13T04:13:10.731" v="22"/>
          <ac:spMkLst>
            <pc:docMk/>
            <pc:sldMk cId="2216715932" sldId="1149"/>
            <ac:spMk id="7" creationId="{A1BEFF05-5C17-456E-9A08-B25979B30E90}"/>
          </ac:spMkLst>
        </pc:spChg>
        <pc:spChg chg="del">
          <ac:chgData name="Katia Ossetchkina" userId="S::ekaterina.ossetchkina@mail.utoronto.ca::baf7a019-977f-428c-b022-0b70de80451e" providerId="AD" clId="Web-{7B5857FD-756C-4C4D-994D-E6EF3102CE0A}" dt="2022-04-13T04:13:10.731" v="21"/>
          <ac:spMkLst>
            <pc:docMk/>
            <pc:sldMk cId="2216715932" sldId="1149"/>
            <ac:spMk id="8" creationId="{2254F9C2-1D21-4344-9927-0A7A3C35C289}"/>
          </ac:spMkLst>
        </pc:spChg>
        <pc:spChg chg="del">
          <ac:chgData name="Katia Ossetchkina" userId="S::ekaterina.ossetchkina@mail.utoronto.ca::baf7a019-977f-428c-b022-0b70de80451e" providerId="AD" clId="Web-{7B5857FD-756C-4C4D-994D-E6EF3102CE0A}" dt="2022-04-13T04:13:10.731" v="20"/>
          <ac:spMkLst>
            <pc:docMk/>
            <pc:sldMk cId="2216715932" sldId="1149"/>
            <ac:spMk id="9" creationId="{5D81D3B8-DED6-4DB6-AB13-A70F315974E0}"/>
          </ac:spMkLst>
        </pc:spChg>
        <pc:spChg chg="del">
          <ac:chgData name="Katia Ossetchkina" userId="S::ekaterina.ossetchkina@mail.utoronto.ca::baf7a019-977f-428c-b022-0b70de80451e" providerId="AD" clId="Web-{7B5857FD-756C-4C4D-994D-E6EF3102CE0A}" dt="2022-04-13T04:13:05.043" v="16"/>
          <ac:spMkLst>
            <pc:docMk/>
            <pc:sldMk cId="2216715932" sldId="1149"/>
            <ac:spMk id="10" creationId="{C5A76EED-9E21-4242-AAFE-806532012793}"/>
          </ac:spMkLst>
        </pc:spChg>
        <pc:spChg chg="del">
          <ac:chgData name="Katia Ossetchkina" userId="S::ekaterina.ossetchkina@mail.utoronto.ca::baf7a019-977f-428c-b022-0b70de80451e" providerId="AD" clId="Web-{7B5857FD-756C-4C4D-994D-E6EF3102CE0A}" dt="2022-04-13T04:13:10.731" v="19"/>
          <ac:spMkLst>
            <pc:docMk/>
            <pc:sldMk cId="2216715932" sldId="1149"/>
            <ac:spMk id="11" creationId="{162CFBCD-533C-4AE7-97FC-95D0F3D98514}"/>
          </ac:spMkLst>
        </pc:spChg>
        <pc:spChg chg="del">
          <ac:chgData name="Katia Ossetchkina" userId="S::ekaterina.ossetchkina@mail.utoronto.ca::baf7a019-977f-428c-b022-0b70de80451e" providerId="AD" clId="Web-{7B5857FD-756C-4C4D-994D-E6EF3102CE0A}" dt="2022-04-13T04:13:10.731" v="18"/>
          <ac:spMkLst>
            <pc:docMk/>
            <pc:sldMk cId="2216715932" sldId="1149"/>
            <ac:spMk id="12" creationId="{BA06B538-ECA8-49EF-AE75-253BC12B8571}"/>
          </ac:spMkLst>
        </pc:spChg>
        <pc:spChg chg="del">
          <ac:chgData name="Katia Ossetchkina" userId="S::ekaterina.ossetchkina@mail.utoronto.ca::baf7a019-977f-428c-b022-0b70de80451e" providerId="AD" clId="Web-{7B5857FD-756C-4C4D-994D-E6EF3102CE0A}" dt="2022-04-13T04:13:10.731" v="17"/>
          <ac:spMkLst>
            <pc:docMk/>
            <pc:sldMk cId="2216715932" sldId="1149"/>
            <ac:spMk id="13" creationId="{099718F0-4721-4184-889B-FE83809EE4DA}"/>
          </ac:spMkLst>
        </pc:spChg>
        <pc:spChg chg="del">
          <ac:chgData name="Katia Ossetchkina" userId="S::ekaterina.ossetchkina@mail.utoronto.ca::baf7a019-977f-428c-b022-0b70de80451e" providerId="AD" clId="Web-{7B5857FD-756C-4C4D-994D-E6EF3102CE0A}" dt="2022-04-13T04:13:03.746" v="15"/>
          <ac:spMkLst>
            <pc:docMk/>
            <pc:sldMk cId="2216715932" sldId="1149"/>
            <ac:spMk id="14" creationId="{61F26B5E-AC75-4FA2-9852-56DB92F50CB2}"/>
          </ac:spMkLst>
        </pc:spChg>
        <pc:picChg chg="add del mod">
          <ac:chgData name="Katia Ossetchkina" userId="S::ekaterina.ossetchkina@mail.utoronto.ca::baf7a019-977f-428c-b022-0b70de80451e" providerId="AD" clId="Web-{7B5857FD-756C-4C4D-994D-E6EF3102CE0A}" dt="2022-04-13T03:34:24.512" v="8"/>
          <ac:picMkLst>
            <pc:docMk/>
            <pc:sldMk cId="2216715932" sldId="1149"/>
            <ac:picMk id="2" creationId="{3BE2C5F1-9E57-AC48-A2AE-D580B11970FF}"/>
          </ac:picMkLst>
        </pc:picChg>
        <pc:picChg chg="add del mod">
          <ac:chgData name="Katia Ossetchkina" userId="S::ekaterina.ossetchkina@mail.utoronto.ca::baf7a019-977f-428c-b022-0b70de80451e" providerId="AD" clId="Web-{7B5857FD-756C-4C4D-994D-E6EF3102CE0A}" dt="2022-04-13T04:21:19.457" v="38"/>
          <ac:picMkLst>
            <pc:docMk/>
            <pc:sldMk cId="2216715932" sldId="1149"/>
            <ac:picMk id="2" creationId="{80463F5E-079A-8ACE-8488-6EFB5CF3CA8C}"/>
          </ac:picMkLst>
        </pc:picChg>
        <pc:picChg chg="add del mod">
          <ac:chgData name="Katia Ossetchkina" userId="S::ekaterina.ossetchkina@mail.utoronto.ca::baf7a019-977f-428c-b022-0b70de80451e" providerId="AD" clId="Web-{7B5857FD-756C-4C4D-994D-E6EF3102CE0A}" dt="2022-04-13T04:22:45.927" v="47"/>
          <ac:picMkLst>
            <pc:docMk/>
            <pc:sldMk cId="2216715932" sldId="1149"/>
            <ac:picMk id="6" creationId="{E8D3A7A0-F2D3-D918-360C-C2611B68A3AE}"/>
          </ac:picMkLst>
        </pc:picChg>
        <pc:picChg chg="add mod">
          <ac:chgData name="Katia Ossetchkina" userId="S::ekaterina.ossetchkina@mail.utoronto.ca::baf7a019-977f-428c-b022-0b70de80451e" providerId="AD" clId="Web-{7B5857FD-756C-4C4D-994D-E6EF3102CE0A}" dt="2022-04-13T04:21:43.317" v="46" actId="1076"/>
          <ac:picMkLst>
            <pc:docMk/>
            <pc:sldMk cId="2216715932" sldId="1149"/>
            <ac:picMk id="15" creationId="{EE78D7EF-49E8-2816-1617-FEBE61B501E0}"/>
          </ac:picMkLst>
        </pc:picChg>
        <pc:picChg chg="add mod">
          <ac:chgData name="Katia Ossetchkina" userId="S::ekaterina.ossetchkina@mail.utoronto.ca::baf7a019-977f-428c-b022-0b70de80451e" providerId="AD" clId="Web-{7B5857FD-756C-4C4D-994D-E6EF3102CE0A}" dt="2022-04-13T04:22:54.568" v="50" actId="14100"/>
          <ac:picMkLst>
            <pc:docMk/>
            <pc:sldMk cId="2216715932" sldId="1149"/>
            <ac:picMk id="16" creationId="{CFFD5ED9-EA87-332B-83A7-ED20F2C59124}"/>
          </ac:picMkLst>
        </pc:picChg>
        <pc:cxnChg chg="del">
          <ac:chgData name="Katia Ossetchkina" userId="S::ekaterina.ossetchkina@mail.utoronto.ca::baf7a019-977f-428c-b022-0b70de80451e" providerId="AD" clId="Web-{7B5857FD-756C-4C4D-994D-E6EF3102CE0A}" dt="2022-04-13T04:13:10.731" v="23"/>
          <ac:cxnSpMkLst>
            <pc:docMk/>
            <pc:sldMk cId="2216715932" sldId="1149"/>
            <ac:cxnSpMk id="4" creationId="{F4482AEB-5974-4531-869C-86D99A02BB90}"/>
          </ac:cxnSpMkLst>
        </pc:cxnChg>
      </pc:sldChg>
      <pc:sldChg chg="addSp delSp modSp">
        <pc:chgData name="Katia Ossetchkina" userId="S::ekaterina.ossetchkina@mail.utoronto.ca::baf7a019-977f-428c-b022-0b70de80451e" providerId="AD" clId="Web-{7B5857FD-756C-4C4D-994D-E6EF3102CE0A}" dt="2022-04-13T05:50:59.964" v="72"/>
        <pc:sldMkLst>
          <pc:docMk/>
          <pc:sldMk cId="3275197276" sldId="1150"/>
        </pc:sldMkLst>
        <pc:picChg chg="add del mod">
          <ac:chgData name="Katia Ossetchkina" userId="S::ekaterina.ossetchkina@mail.utoronto.ca::baf7a019-977f-428c-b022-0b70de80451e" providerId="AD" clId="Web-{7B5857FD-756C-4C4D-994D-E6EF3102CE0A}" dt="2022-04-13T05:50:58.807" v="71"/>
          <ac:picMkLst>
            <pc:docMk/>
            <pc:sldMk cId="3275197276" sldId="1150"/>
            <ac:picMk id="2" creationId="{AEC4E02E-464E-29A8-532F-19070F339FE6}"/>
          </ac:picMkLst>
        </pc:picChg>
        <pc:picChg chg="del mod">
          <ac:chgData name="Katia Ossetchkina" userId="S::ekaterina.ossetchkina@mail.utoronto.ca::baf7a019-977f-428c-b022-0b70de80451e" providerId="AD" clId="Web-{7B5857FD-756C-4C4D-994D-E6EF3102CE0A}" dt="2022-04-13T05:50:59.964" v="72"/>
          <ac:picMkLst>
            <pc:docMk/>
            <pc:sldMk cId="3275197276" sldId="1150"/>
            <ac:picMk id="4" creationId="{DCA2CF11-9D5B-F9D9-BA00-3258DCFCCF81}"/>
          </ac:picMkLst>
        </pc:picChg>
        <pc:picChg chg="del">
          <ac:chgData name="Katia Ossetchkina" userId="S::ekaterina.ossetchkina@mail.utoronto.ca::baf7a019-977f-428c-b022-0b70de80451e" providerId="AD" clId="Web-{7B5857FD-756C-4C4D-994D-E6EF3102CE0A}" dt="2022-04-13T05:37:08.552" v="53"/>
          <ac:picMkLst>
            <pc:docMk/>
            <pc:sldMk cId="3275197276" sldId="1150"/>
            <ac:picMk id="6" creationId="{C5D1855A-0D60-C371-D315-538E0DB214A3}"/>
          </ac:picMkLst>
        </pc:picChg>
      </pc:sldChg>
    </pc:docChg>
  </pc:docChgLst>
  <pc:docChgLst>
    <pc:chgData name="Katia Ossetchkina" userId="S::ekaterina.ossetchkina@mail.utoronto.ca::baf7a019-977f-428c-b022-0b70de80451e" providerId="AD" clId="Web-{E1191886-FAA0-4E33-90B0-DC591EAFEC06}"/>
    <pc:docChg chg="modSld">
      <pc:chgData name="Katia Ossetchkina" userId="S::ekaterina.ossetchkina@mail.utoronto.ca::baf7a019-977f-428c-b022-0b70de80451e" providerId="AD" clId="Web-{E1191886-FAA0-4E33-90B0-DC591EAFEC06}" dt="2022-04-12T15:17:51.369" v="2" actId="20577"/>
      <pc:docMkLst>
        <pc:docMk/>
      </pc:docMkLst>
      <pc:sldChg chg="modSp">
        <pc:chgData name="Katia Ossetchkina" userId="S::ekaterina.ossetchkina@mail.utoronto.ca::baf7a019-977f-428c-b022-0b70de80451e" providerId="AD" clId="Web-{E1191886-FAA0-4E33-90B0-DC591EAFEC06}" dt="2022-04-12T15:17:51.369" v="2" actId="20577"/>
        <pc:sldMkLst>
          <pc:docMk/>
          <pc:sldMk cId="3250984461" sldId="1133"/>
        </pc:sldMkLst>
        <pc:spChg chg="mod">
          <ac:chgData name="Katia Ossetchkina" userId="S::ekaterina.ossetchkina@mail.utoronto.ca::baf7a019-977f-428c-b022-0b70de80451e" providerId="AD" clId="Web-{E1191886-FAA0-4E33-90B0-DC591EAFEC06}" dt="2022-04-12T15:17:51.369" v="2" actId="20577"/>
          <ac:spMkLst>
            <pc:docMk/>
            <pc:sldMk cId="3250984461" sldId="1133"/>
            <ac:spMk id="8" creationId="{A403EB98-6BB5-436C-B816-9A0140AD2744}"/>
          </ac:spMkLst>
        </pc:spChg>
      </pc:sldChg>
    </pc:docChg>
  </pc:docChgLst>
  <pc:docChgLst>
    <pc:chgData name="Katia Ossetchkina" userId="S::ekaterina.ossetchkina@mail.utoronto.ca::baf7a019-977f-428c-b022-0b70de80451e" providerId="AD" clId="Web-{2BED4E4C-6A7A-40A7-9CFA-D47E37AC33F2}"/>
    <pc:docChg chg="modSld">
      <pc:chgData name="Katia Ossetchkina" userId="S::ekaterina.ossetchkina@mail.utoronto.ca::baf7a019-977f-428c-b022-0b70de80451e" providerId="AD" clId="Web-{2BED4E4C-6A7A-40A7-9CFA-D47E37AC33F2}" dt="2022-04-12T23:25:09.572" v="10" actId="20577"/>
      <pc:docMkLst>
        <pc:docMk/>
      </pc:docMkLst>
      <pc:sldChg chg="modSp">
        <pc:chgData name="Katia Ossetchkina" userId="S::ekaterina.ossetchkina@mail.utoronto.ca::baf7a019-977f-428c-b022-0b70de80451e" providerId="AD" clId="Web-{2BED4E4C-6A7A-40A7-9CFA-D47E37AC33F2}" dt="2022-04-12T23:25:09.572" v="10" actId="20577"/>
        <pc:sldMkLst>
          <pc:docMk/>
          <pc:sldMk cId="3038705393" sldId="1131"/>
        </pc:sldMkLst>
        <pc:spChg chg="mod">
          <ac:chgData name="Katia Ossetchkina" userId="S::ekaterina.ossetchkina@mail.utoronto.ca::baf7a019-977f-428c-b022-0b70de80451e" providerId="AD" clId="Web-{2BED4E4C-6A7A-40A7-9CFA-D47E37AC33F2}" dt="2022-04-12T23:25:09.572" v="10" actId="20577"/>
          <ac:spMkLst>
            <pc:docMk/>
            <pc:sldMk cId="3038705393" sldId="1131"/>
            <ac:spMk id="3" creationId="{9C901033-5F01-4115-A0DF-7D609CAD238D}"/>
          </ac:spMkLst>
        </pc:spChg>
      </pc:sldChg>
    </pc:docChg>
  </pc:docChgLst>
  <pc:docChgLst>
    <pc:chgData name="Katia Ossetchkina" userId="S::ekaterina.ossetchkina@mail.utoronto.ca::baf7a019-977f-428c-b022-0b70de80451e" providerId="AD" clId="Web-{FBE9B0D7-A374-4E81-9A09-70897DC7E1BE}"/>
    <pc:docChg chg="modSld sldOrd">
      <pc:chgData name="Katia Ossetchkina" userId="S::ekaterina.ossetchkina@mail.utoronto.ca::baf7a019-977f-428c-b022-0b70de80451e" providerId="AD" clId="Web-{FBE9B0D7-A374-4E81-9A09-70897DC7E1BE}" dt="2022-04-13T13:11:08.908" v="885" actId="1076"/>
      <pc:docMkLst>
        <pc:docMk/>
      </pc:docMkLst>
      <pc:sldChg chg="addSp delSp modSp ord">
        <pc:chgData name="Katia Ossetchkina" userId="S::ekaterina.ossetchkina@mail.utoronto.ca::baf7a019-977f-428c-b022-0b70de80451e" providerId="AD" clId="Web-{FBE9B0D7-A374-4E81-9A09-70897DC7E1BE}" dt="2022-04-13T13:11:08.908" v="885" actId="1076"/>
        <pc:sldMkLst>
          <pc:docMk/>
          <pc:sldMk cId="2204108353" sldId="1143"/>
        </pc:sldMkLst>
        <pc:spChg chg="mod">
          <ac:chgData name="Katia Ossetchkina" userId="S::ekaterina.ossetchkina@mail.utoronto.ca::baf7a019-977f-428c-b022-0b70de80451e" providerId="AD" clId="Web-{FBE9B0D7-A374-4E81-9A09-70897DC7E1BE}" dt="2022-04-13T13:07:43.436" v="857" actId="1076"/>
          <ac:spMkLst>
            <pc:docMk/>
            <pc:sldMk cId="2204108353" sldId="1143"/>
            <ac:spMk id="3" creationId="{9C901033-5F01-4115-A0DF-7D609CAD238D}"/>
          </ac:spMkLst>
        </pc:spChg>
        <pc:spChg chg="del">
          <ac:chgData name="Katia Ossetchkina" userId="S::ekaterina.ossetchkina@mail.utoronto.ca::baf7a019-977f-428c-b022-0b70de80451e" providerId="AD" clId="Web-{FBE9B0D7-A374-4E81-9A09-70897DC7E1BE}" dt="2022-04-13T07:01:00.668" v="372"/>
          <ac:spMkLst>
            <pc:docMk/>
            <pc:sldMk cId="2204108353" sldId="1143"/>
            <ac:spMk id="4" creationId="{F076FBCD-2ECC-4505-A081-EBE75F60E222}"/>
          </ac:spMkLst>
        </pc:spChg>
        <pc:spChg chg="mod">
          <ac:chgData name="Katia Ossetchkina" userId="S::ekaterina.ossetchkina@mail.utoronto.ca::baf7a019-977f-428c-b022-0b70de80451e" providerId="AD" clId="Web-{FBE9B0D7-A374-4E81-9A09-70897DC7E1BE}" dt="2022-04-13T13:10:33.298" v="876" actId="20577"/>
          <ac:spMkLst>
            <pc:docMk/>
            <pc:sldMk cId="2204108353" sldId="1143"/>
            <ac:spMk id="5" creationId="{461CCF71-D3D2-4EE1-972C-71F2A9F31004}"/>
          </ac:spMkLst>
        </pc:spChg>
        <pc:spChg chg="del">
          <ac:chgData name="Katia Ossetchkina" userId="S::ekaterina.ossetchkina@mail.utoronto.ca::baf7a019-977f-428c-b022-0b70de80451e" providerId="AD" clId="Web-{FBE9B0D7-A374-4E81-9A09-70897DC7E1BE}" dt="2022-04-13T07:01:05.622" v="373"/>
          <ac:spMkLst>
            <pc:docMk/>
            <pc:sldMk cId="2204108353" sldId="1143"/>
            <ac:spMk id="7" creationId="{68EABE49-D837-46C0-8990-85A65E2CA2B3}"/>
          </ac:spMkLst>
        </pc:spChg>
        <pc:picChg chg="del mod">
          <ac:chgData name="Katia Ossetchkina" userId="S::ekaterina.ossetchkina@mail.utoronto.ca::baf7a019-977f-428c-b022-0b70de80451e" providerId="AD" clId="Web-{FBE9B0D7-A374-4E81-9A09-70897DC7E1BE}" dt="2022-04-13T13:10:24.720" v="868"/>
          <ac:picMkLst>
            <pc:docMk/>
            <pc:sldMk cId="2204108353" sldId="1143"/>
            <ac:picMk id="2" creationId="{BA5ACC83-5BE0-4EEE-5BEA-84DD0E1B15ED}"/>
          </ac:picMkLst>
        </pc:picChg>
        <pc:picChg chg="add del mod">
          <ac:chgData name="Katia Ossetchkina" userId="S::ekaterina.ossetchkina@mail.utoronto.ca::baf7a019-977f-428c-b022-0b70de80451e" providerId="AD" clId="Web-{FBE9B0D7-A374-4E81-9A09-70897DC7E1BE}" dt="2022-04-13T13:10:39.204" v="879"/>
          <ac:picMkLst>
            <pc:docMk/>
            <pc:sldMk cId="2204108353" sldId="1143"/>
            <ac:picMk id="4" creationId="{C7A9D3A8-9ACE-AC18-B322-09FD470EE9C0}"/>
          </ac:picMkLst>
        </pc:picChg>
        <pc:picChg chg="add del mod">
          <ac:chgData name="Katia Ossetchkina" userId="S::ekaterina.ossetchkina@mail.utoronto.ca::baf7a019-977f-428c-b022-0b70de80451e" providerId="AD" clId="Web-{FBE9B0D7-A374-4E81-9A09-70897DC7E1BE}" dt="2022-04-13T12:49:37.435" v="677"/>
          <ac:picMkLst>
            <pc:docMk/>
            <pc:sldMk cId="2204108353" sldId="1143"/>
            <ac:picMk id="6" creationId="{0E7B170C-8EFF-3C40-53AB-4AE5CD8291FD}"/>
          </ac:picMkLst>
        </pc:picChg>
        <pc:picChg chg="add del mod">
          <ac:chgData name="Katia Ossetchkina" userId="S::ekaterina.ossetchkina@mail.utoronto.ca::baf7a019-977f-428c-b022-0b70de80451e" providerId="AD" clId="Web-{FBE9B0D7-A374-4E81-9A09-70897DC7E1BE}" dt="2022-04-13T13:10:04.782" v="865"/>
          <ac:picMkLst>
            <pc:docMk/>
            <pc:sldMk cId="2204108353" sldId="1143"/>
            <ac:picMk id="7" creationId="{353583B3-3152-276D-040B-6279561BFAF4}"/>
          </ac:picMkLst>
        </pc:picChg>
        <pc:picChg chg="add del mod">
          <ac:chgData name="Katia Ossetchkina" userId="S::ekaterina.ossetchkina@mail.utoronto.ca::baf7a019-977f-428c-b022-0b70de80451e" providerId="AD" clId="Web-{FBE9B0D7-A374-4E81-9A09-70897DC7E1BE}" dt="2022-04-13T12:49:39.419" v="678"/>
          <ac:picMkLst>
            <pc:docMk/>
            <pc:sldMk cId="2204108353" sldId="1143"/>
            <ac:picMk id="8" creationId="{9F8D0455-565B-FC26-AFD2-3E41C54B023B}"/>
          </ac:picMkLst>
        </pc:picChg>
        <pc:picChg chg="add del mod">
          <ac:chgData name="Katia Ossetchkina" userId="S::ekaterina.ossetchkina@mail.utoronto.ca::baf7a019-977f-428c-b022-0b70de80451e" providerId="AD" clId="Web-{FBE9B0D7-A374-4E81-9A09-70897DC7E1BE}" dt="2022-04-13T12:53:25.485" v="809"/>
          <ac:picMkLst>
            <pc:docMk/>
            <pc:sldMk cId="2204108353" sldId="1143"/>
            <ac:picMk id="9" creationId="{6AB85543-E7B2-A898-EA39-8152DA94032D}"/>
          </ac:picMkLst>
        </pc:picChg>
        <pc:picChg chg="add del mod">
          <ac:chgData name="Katia Ossetchkina" userId="S::ekaterina.ossetchkina@mail.utoronto.ca::baf7a019-977f-428c-b022-0b70de80451e" providerId="AD" clId="Web-{FBE9B0D7-A374-4E81-9A09-70897DC7E1BE}" dt="2022-04-13T12:53:09.298" v="804"/>
          <ac:picMkLst>
            <pc:docMk/>
            <pc:sldMk cId="2204108353" sldId="1143"/>
            <ac:picMk id="10" creationId="{3EB8FA88-A178-EA45-9F41-12C5EF3155EE}"/>
          </ac:picMkLst>
        </pc:picChg>
        <pc:picChg chg="add mod">
          <ac:chgData name="Katia Ossetchkina" userId="S::ekaterina.ossetchkina@mail.utoronto.ca::baf7a019-977f-428c-b022-0b70de80451e" providerId="AD" clId="Web-{FBE9B0D7-A374-4E81-9A09-70897DC7E1BE}" dt="2022-04-13T13:10:56.251" v="882" actId="1076"/>
          <ac:picMkLst>
            <pc:docMk/>
            <pc:sldMk cId="2204108353" sldId="1143"/>
            <ac:picMk id="11" creationId="{86CB0ABF-8951-91A5-A6E8-C2E938C5CC06}"/>
          </ac:picMkLst>
        </pc:picChg>
        <pc:picChg chg="add del mod">
          <ac:chgData name="Katia Ossetchkina" userId="S::ekaterina.ossetchkina@mail.utoronto.ca::baf7a019-977f-428c-b022-0b70de80451e" providerId="AD" clId="Web-{FBE9B0D7-A374-4E81-9A09-70897DC7E1BE}" dt="2022-04-13T12:53:10.719" v="805"/>
          <ac:picMkLst>
            <pc:docMk/>
            <pc:sldMk cId="2204108353" sldId="1143"/>
            <ac:picMk id="12" creationId="{6EC4FF0E-8104-CF5E-5D31-07F29FFF031D}"/>
          </ac:picMkLst>
        </pc:picChg>
        <pc:picChg chg="add mod">
          <ac:chgData name="Katia Ossetchkina" userId="S::ekaterina.ossetchkina@mail.utoronto.ca::baf7a019-977f-428c-b022-0b70de80451e" providerId="AD" clId="Web-{FBE9B0D7-A374-4E81-9A09-70897DC7E1BE}" dt="2022-04-13T13:08:01.077" v="860" actId="1076"/>
          <ac:picMkLst>
            <pc:docMk/>
            <pc:sldMk cId="2204108353" sldId="1143"/>
            <ac:picMk id="13" creationId="{B8045A02-026A-34D2-8D61-24E8F9A9F339}"/>
          </ac:picMkLst>
        </pc:picChg>
        <pc:picChg chg="add mod">
          <ac:chgData name="Katia Ossetchkina" userId="S::ekaterina.ossetchkina@mail.utoronto.ca::baf7a019-977f-428c-b022-0b70de80451e" providerId="AD" clId="Web-{FBE9B0D7-A374-4E81-9A09-70897DC7E1BE}" dt="2022-04-13T13:07:49.967" v="858" actId="1076"/>
          <ac:picMkLst>
            <pc:docMk/>
            <pc:sldMk cId="2204108353" sldId="1143"/>
            <ac:picMk id="14" creationId="{17810112-E7A7-D1E5-0C0D-98BB619F3083}"/>
          </ac:picMkLst>
        </pc:picChg>
        <pc:picChg chg="add mod">
          <ac:chgData name="Katia Ossetchkina" userId="S::ekaterina.ossetchkina@mail.utoronto.ca::baf7a019-977f-428c-b022-0b70de80451e" providerId="AD" clId="Web-{FBE9B0D7-A374-4E81-9A09-70897DC7E1BE}" dt="2022-04-13T13:10:38.329" v="878" actId="1076"/>
          <ac:picMkLst>
            <pc:docMk/>
            <pc:sldMk cId="2204108353" sldId="1143"/>
            <ac:picMk id="15" creationId="{F9C2032C-CE32-0A43-1542-7C0B4EC3FD4F}"/>
          </ac:picMkLst>
        </pc:picChg>
        <pc:picChg chg="add mod">
          <ac:chgData name="Katia Ossetchkina" userId="S::ekaterina.ossetchkina@mail.utoronto.ca::baf7a019-977f-428c-b022-0b70de80451e" providerId="AD" clId="Web-{FBE9B0D7-A374-4E81-9A09-70897DC7E1BE}" dt="2022-04-13T13:11:08.908" v="885" actId="1076"/>
          <ac:picMkLst>
            <pc:docMk/>
            <pc:sldMk cId="2204108353" sldId="1143"/>
            <ac:picMk id="16" creationId="{DB924D43-6765-2FEA-9896-AD2858C7D515}"/>
          </ac:picMkLst>
        </pc:picChg>
      </pc:sldChg>
      <pc:sldChg chg="modSp">
        <pc:chgData name="Katia Ossetchkina" userId="S::ekaterina.ossetchkina@mail.utoronto.ca::baf7a019-977f-428c-b022-0b70de80451e" providerId="AD" clId="Web-{FBE9B0D7-A374-4E81-9A09-70897DC7E1BE}" dt="2022-04-13T06:12:20.885" v="123" actId="20577"/>
        <pc:sldMkLst>
          <pc:docMk/>
          <pc:sldMk cId="413286692" sldId="1144"/>
        </pc:sldMkLst>
        <pc:spChg chg="mod">
          <ac:chgData name="Katia Ossetchkina" userId="S::ekaterina.ossetchkina@mail.utoronto.ca::baf7a019-977f-428c-b022-0b70de80451e" providerId="AD" clId="Web-{FBE9B0D7-A374-4E81-9A09-70897DC7E1BE}" dt="2022-04-13T06:12:20.885" v="123" actId="20577"/>
          <ac:spMkLst>
            <pc:docMk/>
            <pc:sldMk cId="413286692" sldId="1144"/>
            <ac:spMk id="3" creationId="{9C901033-5F01-4115-A0DF-7D609CAD238D}"/>
          </ac:spMkLst>
        </pc:spChg>
      </pc:sldChg>
      <pc:sldChg chg="addSp delSp modSp">
        <pc:chgData name="Katia Ossetchkina" userId="S::ekaterina.ossetchkina@mail.utoronto.ca::baf7a019-977f-428c-b022-0b70de80451e" providerId="AD" clId="Web-{FBE9B0D7-A374-4E81-9A09-70897DC7E1BE}" dt="2022-04-13T07:06:49.142" v="622" actId="1076"/>
        <pc:sldMkLst>
          <pc:docMk/>
          <pc:sldMk cId="3275197276" sldId="1150"/>
        </pc:sldMkLst>
        <pc:spChg chg="del">
          <ac:chgData name="Katia Ossetchkina" userId="S::ekaterina.ossetchkina@mail.utoronto.ca::baf7a019-977f-428c-b022-0b70de80451e" providerId="AD" clId="Web-{FBE9B0D7-A374-4E81-9A09-70897DC7E1BE}" dt="2022-04-13T06:19:28.273" v="126"/>
          <ac:spMkLst>
            <pc:docMk/>
            <pc:sldMk cId="3275197276" sldId="1150"/>
            <ac:spMk id="3" creationId="{9C901033-5F01-4115-A0DF-7D609CAD238D}"/>
          </ac:spMkLst>
        </pc:spChg>
        <pc:spChg chg="mod">
          <ac:chgData name="Katia Ossetchkina" userId="S::ekaterina.ossetchkina@mail.utoronto.ca::baf7a019-977f-428c-b022-0b70de80451e" providerId="AD" clId="Web-{FBE9B0D7-A374-4E81-9A09-70897DC7E1BE}" dt="2022-04-13T07:01:11.528" v="376" actId="20577"/>
          <ac:spMkLst>
            <pc:docMk/>
            <pc:sldMk cId="3275197276" sldId="1150"/>
            <ac:spMk id="5" creationId="{461CCF71-D3D2-4EE1-972C-71F2A9F31004}"/>
          </ac:spMkLst>
        </pc:spChg>
        <pc:spChg chg="add del mod">
          <ac:chgData name="Katia Ossetchkina" userId="S::ekaterina.ossetchkina@mail.utoronto.ca::baf7a019-977f-428c-b022-0b70de80451e" providerId="AD" clId="Web-{FBE9B0D7-A374-4E81-9A09-70897DC7E1BE}" dt="2022-04-13T06:19:33.319" v="127"/>
          <ac:spMkLst>
            <pc:docMk/>
            <pc:sldMk cId="3275197276" sldId="1150"/>
            <ac:spMk id="9" creationId="{439183F5-37C4-E69A-9E75-B0D7FDD46315}"/>
          </ac:spMkLst>
        </pc:spChg>
        <pc:spChg chg="add mod">
          <ac:chgData name="Katia Ossetchkina" userId="S::ekaterina.ossetchkina@mail.utoronto.ca::baf7a019-977f-428c-b022-0b70de80451e" providerId="AD" clId="Web-{FBE9B0D7-A374-4E81-9A09-70897DC7E1BE}" dt="2022-04-13T07:06:45.501" v="620" actId="1076"/>
          <ac:spMkLst>
            <pc:docMk/>
            <pc:sldMk cId="3275197276" sldId="1150"/>
            <ac:spMk id="10" creationId="{A786F7E2-3121-601D-090E-FAF2B8E06052}"/>
          </ac:spMkLst>
        </pc:spChg>
        <pc:spChg chg="add mod">
          <ac:chgData name="Katia Ossetchkina" userId="S::ekaterina.ossetchkina@mail.utoronto.ca::baf7a019-977f-428c-b022-0b70de80451e" providerId="AD" clId="Web-{FBE9B0D7-A374-4E81-9A09-70897DC7E1BE}" dt="2022-04-13T07:06:49.142" v="622" actId="1076"/>
          <ac:spMkLst>
            <pc:docMk/>
            <pc:sldMk cId="3275197276" sldId="1150"/>
            <ac:spMk id="11" creationId="{86C26F00-95F2-921D-ED30-8CC666ADACA9}"/>
          </ac:spMkLst>
        </pc:spChg>
        <pc:graphicFrameChg chg="del mod modGraphic">
          <ac:chgData name="Katia Ossetchkina" userId="S::ekaterina.ossetchkina@mail.utoronto.ca::baf7a019-977f-428c-b022-0b70de80451e" providerId="AD" clId="Web-{FBE9B0D7-A374-4E81-9A09-70897DC7E1BE}" dt="2022-04-13T06:19:16.335" v="124"/>
          <ac:graphicFrameMkLst>
            <pc:docMk/>
            <pc:sldMk cId="3275197276" sldId="1150"/>
            <ac:graphicFrameMk id="7" creationId="{1333D535-FE93-9435-3110-CE3DA8A60BBA}"/>
          </ac:graphicFrameMkLst>
        </pc:graphicFrameChg>
        <pc:graphicFrameChg chg="del mod modGraphic">
          <ac:chgData name="Katia Ossetchkina" userId="S::ekaterina.ossetchkina@mail.utoronto.ca::baf7a019-977f-428c-b022-0b70de80451e" providerId="AD" clId="Web-{FBE9B0D7-A374-4E81-9A09-70897DC7E1BE}" dt="2022-04-13T06:19:35.460" v="128"/>
          <ac:graphicFrameMkLst>
            <pc:docMk/>
            <pc:sldMk cId="3275197276" sldId="1150"/>
            <ac:graphicFrameMk id="8" creationId="{2F50AC3A-1529-F93C-B7D5-C4C917F4DC85}"/>
          </ac:graphicFrameMkLst>
        </pc:graphicFrameChg>
        <pc:picChg chg="add mod">
          <ac:chgData name="Katia Ossetchkina" userId="S::ekaterina.ossetchkina@mail.utoronto.ca::baf7a019-977f-428c-b022-0b70de80451e" providerId="AD" clId="Web-{FBE9B0D7-A374-4E81-9A09-70897DC7E1BE}" dt="2022-04-13T06:19:42.257" v="131" actId="1076"/>
          <ac:picMkLst>
            <pc:docMk/>
            <pc:sldMk cId="3275197276" sldId="1150"/>
            <ac:picMk id="2" creationId="{1353BE4C-D8EC-3533-6605-97238F65EBFB}"/>
          </ac:picMkLst>
        </pc:picChg>
        <pc:picChg chg="add mod">
          <ac:chgData name="Katia Ossetchkina" userId="S::ekaterina.ossetchkina@mail.utoronto.ca::baf7a019-977f-428c-b022-0b70de80451e" providerId="AD" clId="Web-{FBE9B0D7-A374-4E81-9A09-70897DC7E1BE}" dt="2022-04-13T06:19:39.413" v="130" actId="1076"/>
          <ac:picMkLst>
            <pc:docMk/>
            <pc:sldMk cId="3275197276" sldId="1150"/>
            <ac:picMk id="4" creationId="{B4935865-C8CE-853D-6BC0-BCBD0A446249}"/>
          </ac:picMkLst>
        </pc:picChg>
        <pc:picChg chg="add del mod">
          <ac:chgData name="Katia Ossetchkina" userId="S::ekaterina.ossetchkina@mail.utoronto.ca::baf7a019-977f-428c-b022-0b70de80451e" providerId="AD" clId="Web-{FBE9B0D7-A374-4E81-9A09-70897DC7E1BE}" dt="2022-04-13T06:38:00.447" v="317"/>
          <ac:picMkLst>
            <pc:docMk/>
            <pc:sldMk cId="3275197276" sldId="1150"/>
            <ac:picMk id="12" creationId="{EF086C11-D287-5CC5-7059-F3453AAD1665}"/>
          </ac:picMkLst>
        </pc:picChg>
        <pc:picChg chg="add del mod">
          <ac:chgData name="Katia Ossetchkina" userId="S::ekaterina.ossetchkina@mail.utoronto.ca::baf7a019-977f-428c-b022-0b70de80451e" providerId="AD" clId="Web-{FBE9B0D7-A374-4E81-9A09-70897DC7E1BE}" dt="2022-04-13T07:01:25.278" v="380"/>
          <ac:picMkLst>
            <pc:docMk/>
            <pc:sldMk cId="3275197276" sldId="1150"/>
            <ac:picMk id="13" creationId="{A962C134-E8FA-E556-2E51-C8E1DEEDCE0A}"/>
          </ac:picMkLst>
        </pc:picChg>
        <pc:picChg chg="add del mod">
          <ac:chgData name="Katia Ossetchkina" userId="S::ekaterina.ossetchkina@mail.utoronto.ca::baf7a019-977f-428c-b022-0b70de80451e" providerId="AD" clId="Web-{FBE9B0D7-A374-4E81-9A09-70897DC7E1BE}" dt="2022-04-13T07:01:25.278" v="379"/>
          <ac:picMkLst>
            <pc:docMk/>
            <pc:sldMk cId="3275197276" sldId="1150"/>
            <ac:picMk id="14" creationId="{AC42C17C-EC7A-D4C5-CEDC-1B694618BC94}"/>
          </ac:picMkLst>
        </pc:picChg>
        <pc:picChg chg="add del mod">
          <ac:chgData name="Katia Ossetchkina" userId="S::ekaterina.ossetchkina@mail.utoronto.ca::baf7a019-977f-428c-b022-0b70de80451e" providerId="AD" clId="Web-{FBE9B0D7-A374-4E81-9A09-70897DC7E1BE}" dt="2022-04-13T07:01:25.278" v="378"/>
          <ac:picMkLst>
            <pc:docMk/>
            <pc:sldMk cId="3275197276" sldId="1150"/>
            <ac:picMk id="15" creationId="{128707ED-7C05-5381-6550-2E7FC7EE38FF}"/>
          </ac:picMkLst>
        </pc:picChg>
        <pc:picChg chg="add del mod">
          <ac:chgData name="Katia Ossetchkina" userId="S::ekaterina.ossetchkina@mail.utoronto.ca::baf7a019-977f-428c-b022-0b70de80451e" providerId="AD" clId="Web-{FBE9B0D7-A374-4E81-9A09-70897DC7E1BE}" dt="2022-04-13T07:01:25.278" v="377"/>
          <ac:picMkLst>
            <pc:docMk/>
            <pc:sldMk cId="3275197276" sldId="1150"/>
            <ac:picMk id="16" creationId="{D94B98C5-7170-98A3-3B4E-06CFCD59CF2F}"/>
          </ac:picMkLst>
        </pc:picChg>
      </pc:sldChg>
    </pc:docChg>
  </pc:docChgLst>
  <pc:docChgLst>
    <pc:chgData name="Katia Ossetchkina" userId="S::ekaterina.ossetchkina@mail.utoronto.ca::baf7a019-977f-428c-b022-0b70de80451e" providerId="AD" clId="Web-{B87803FE-B0AA-48F1-9A2A-523DA9443CAD}"/>
    <pc:docChg chg="modSld">
      <pc:chgData name="Katia Ossetchkina" userId="S::ekaterina.ossetchkina@mail.utoronto.ca::baf7a019-977f-428c-b022-0b70de80451e" providerId="AD" clId="Web-{B87803FE-B0AA-48F1-9A2A-523DA9443CAD}" dt="2022-04-11T16:57:47.228" v="7" actId="1076"/>
      <pc:docMkLst>
        <pc:docMk/>
      </pc:docMkLst>
      <pc:sldChg chg="addSp modSp">
        <pc:chgData name="Katia Ossetchkina" userId="S::ekaterina.ossetchkina@mail.utoronto.ca::baf7a019-977f-428c-b022-0b70de80451e" providerId="AD" clId="Web-{B87803FE-B0AA-48F1-9A2A-523DA9443CAD}" dt="2022-04-11T16:57:47.228" v="7" actId="1076"/>
        <pc:sldMkLst>
          <pc:docMk/>
          <pc:sldMk cId="2204108353" sldId="1143"/>
        </pc:sldMkLst>
        <pc:spChg chg="mod">
          <ac:chgData name="Katia Ossetchkina" userId="S::ekaterina.ossetchkina@mail.utoronto.ca::baf7a019-977f-428c-b022-0b70de80451e" providerId="AD" clId="Web-{B87803FE-B0AA-48F1-9A2A-523DA9443CAD}" dt="2022-04-11T16:57:42.431" v="4" actId="1076"/>
          <ac:spMkLst>
            <pc:docMk/>
            <pc:sldMk cId="2204108353" sldId="1143"/>
            <ac:spMk id="4" creationId="{F076FBCD-2ECC-4505-A081-EBE75F60E222}"/>
          </ac:spMkLst>
        </pc:spChg>
        <pc:picChg chg="add mod">
          <ac:chgData name="Katia Ossetchkina" userId="S::ekaterina.ossetchkina@mail.utoronto.ca::baf7a019-977f-428c-b022-0b70de80451e" providerId="AD" clId="Web-{B87803FE-B0AA-48F1-9A2A-523DA9443CAD}" dt="2022-04-11T16:57:47.228" v="7" actId="1076"/>
          <ac:picMkLst>
            <pc:docMk/>
            <pc:sldMk cId="2204108353" sldId="1143"/>
            <ac:picMk id="2" creationId="{BA5ACC83-5BE0-4EEE-5BEA-84DD0E1B15ED}"/>
          </ac:picMkLst>
        </pc:picChg>
      </pc:sldChg>
    </pc:docChg>
  </pc:docChgLst>
  <pc:docChgLst>
    <pc:chgData name="Katia Ossetchkina" userId="S::ekaterina.ossetchkina@mail.utoronto.ca::baf7a019-977f-428c-b022-0b70de80451e" providerId="AD" clId="Web-{3BA1568A-071C-4865-88E3-C5A08840F6D0}"/>
    <pc:docChg chg="mod addSld modSld">
      <pc:chgData name="Katia Ossetchkina" userId="S::ekaterina.ossetchkina@mail.utoronto.ca::baf7a019-977f-428c-b022-0b70de80451e" providerId="AD" clId="Web-{3BA1568A-071C-4865-88E3-C5A08840F6D0}" dt="2022-04-11T15:56:10.131" v="231" actId="1076"/>
      <pc:docMkLst>
        <pc:docMk/>
      </pc:docMkLst>
      <pc:sldChg chg="modSp">
        <pc:chgData name="Katia Ossetchkina" userId="S::ekaterina.ossetchkina@mail.utoronto.ca::baf7a019-977f-428c-b022-0b70de80451e" providerId="AD" clId="Web-{3BA1568A-071C-4865-88E3-C5A08840F6D0}" dt="2022-04-11T15:36:34.671" v="2" actId="20577"/>
        <pc:sldMkLst>
          <pc:docMk/>
          <pc:sldMk cId="2549379208" sldId="875"/>
        </pc:sldMkLst>
        <pc:spChg chg="mod">
          <ac:chgData name="Katia Ossetchkina" userId="S::ekaterina.ossetchkina@mail.utoronto.ca::baf7a019-977f-428c-b022-0b70de80451e" providerId="AD" clId="Web-{3BA1568A-071C-4865-88E3-C5A08840F6D0}" dt="2022-04-11T15:36:34.671" v="2" actId="20577"/>
          <ac:spMkLst>
            <pc:docMk/>
            <pc:sldMk cId="2549379208" sldId="875"/>
            <ac:spMk id="27" creationId="{AB66D6C0-BCF1-4C40-BF7B-311B1C7C6468}"/>
          </ac:spMkLst>
        </pc:spChg>
      </pc:sldChg>
      <pc:sldChg chg="modSp addCm">
        <pc:chgData name="Katia Ossetchkina" userId="S::ekaterina.ossetchkina@mail.utoronto.ca::baf7a019-977f-428c-b022-0b70de80451e" providerId="AD" clId="Web-{3BA1568A-071C-4865-88E3-C5A08840F6D0}" dt="2022-04-11T15:56:10.131" v="231" actId="1076"/>
        <pc:sldMkLst>
          <pc:docMk/>
          <pc:sldMk cId="416546894" sldId="1138"/>
        </pc:sldMkLst>
        <pc:spChg chg="mod">
          <ac:chgData name="Katia Ossetchkina" userId="S::ekaterina.ossetchkina@mail.utoronto.ca::baf7a019-977f-428c-b022-0b70de80451e" providerId="AD" clId="Web-{3BA1568A-071C-4865-88E3-C5A08840F6D0}" dt="2022-04-11T15:56:02.365" v="229" actId="20577"/>
          <ac:spMkLst>
            <pc:docMk/>
            <pc:sldMk cId="416546894" sldId="1138"/>
            <ac:spMk id="3" creationId="{9C901033-5F01-4115-A0DF-7D609CAD238D}"/>
          </ac:spMkLst>
        </pc:spChg>
        <pc:spChg chg="mod">
          <ac:chgData name="Katia Ossetchkina" userId="S::ekaterina.ossetchkina@mail.utoronto.ca::baf7a019-977f-428c-b022-0b70de80451e" providerId="AD" clId="Web-{3BA1568A-071C-4865-88E3-C5A08840F6D0}" dt="2022-04-11T15:56:10.131" v="231" actId="1076"/>
          <ac:spMkLst>
            <pc:docMk/>
            <pc:sldMk cId="416546894" sldId="1138"/>
            <ac:spMk id="4" creationId="{E1F773C5-3208-45CD-AD65-E3F9DF97C8C6}"/>
          </ac:spMkLst>
        </pc:spChg>
        <pc:spChg chg="mod">
          <ac:chgData name="Katia Ossetchkina" userId="S::ekaterina.ossetchkina@mail.utoronto.ca::baf7a019-977f-428c-b022-0b70de80451e" providerId="AD" clId="Web-{3BA1568A-071C-4865-88E3-C5A08840F6D0}" dt="2022-04-11T15:41:55.708" v="106" actId="20577"/>
          <ac:spMkLst>
            <pc:docMk/>
            <pc:sldMk cId="416546894" sldId="1138"/>
            <ac:spMk id="5" creationId="{461CCF71-D3D2-4EE1-972C-71F2A9F31004}"/>
          </ac:spMkLst>
        </pc:spChg>
      </pc:sldChg>
      <pc:sldChg chg="addSp delSp modSp new addCm">
        <pc:chgData name="Katia Ossetchkina" userId="S::ekaterina.ossetchkina@mail.utoronto.ca::baf7a019-977f-428c-b022-0b70de80451e" providerId="AD" clId="Web-{3BA1568A-071C-4865-88E3-C5A08840F6D0}" dt="2022-04-11T15:41:15.926" v="71"/>
        <pc:sldMkLst>
          <pc:docMk/>
          <pc:sldMk cId="2146067416" sldId="1146"/>
        </pc:sldMkLst>
        <pc:spChg chg="add del mod">
          <ac:chgData name="Katia Ossetchkina" userId="S::ekaterina.ossetchkina@mail.utoronto.ca::baf7a019-977f-428c-b022-0b70de80451e" providerId="AD" clId="Web-{3BA1568A-071C-4865-88E3-C5A08840F6D0}" dt="2022-04-11T15:38:20.189" v="34" actId="20577"/>
          <ac:spMkLst>
            <pc:docMk/>
            <pc:sldMk cId="2146067416" sldId="1146"/>
            <ac:spMk id="2" creationId="{B4731A16-37E1-C23C-736B-DC89FDCF9B3D}"/>
          </ac:spMkLst>
        </pc:spChg>
        <pc:picChg chg="add del mod">
          <ac:chgData name="Katia Ossetchkina" userId="S::ekaterina.ossetchkina@mail.utoronto.ca::baf7a019-977f-428c-b022-0b70de80451e" providerId="AD" clId="Web-{3BA1568A-071C-4865-88E3-C5A08840F6D0}" dt="2022-04-11T15:37:26.563" v="9"/>
          <ac:picMkLst>
            <pc:docMk/>
            <pc:sldMk cId="2146067416" sldId="1146"/>
            <ac:picMk id="4" creationId="{B31A55F0-2D15-265A-6703-6D07EFAA5C34}"/>
          </ac:picMkLst>
        </pc:picChg>
        <pc:picChg chg="add mod">
          <ac:chgData name="Katia Ossetchkina" userId="S::ekaterina.ossetchkina@mail.utoronto.ca::baf7a019-977f-428c-b022-0b70de80451e" providerId="AD" clId="Web-{3BA1568A-071C-4865-88E3-C5A08840F6D0}" dt="2022-04-11T15:38:29.423" v="38" actId="1076"/>
          <ac:picMkLst>
            <pc:docMk/>
            <pc:sldMk cId="2146067416" sldId="1146"/>
            <ac:picMk id="5" creationId="{CEE5D8EB-D120-2C64-52A2-56997FCCD198}"/>
          </ac:picMkLst>
        </pc:picChg>
      </pc:sldChg>
      <pc:sldChg chg="modSp new">
        <pc:chgData name="Katia Ossetchkina" userId="S::ekaterina.ossetchkina@mail.utoronto.ca::baf7a019-977f-428c-b022-0b70de80451e" providerId="AD" clId="Web-{3BA1568A-071C-4865-88E3-C5A08840F6D0}" dt="2022-04-11T15:40:34.004" v="69" actId="20577"/>
        <pc:sldMkLst>
          <pc:docMk/>
          <pc:sldMk cId="1901205858" sldId="1147"/>
        </pc:sldMkLst>
        <pc:spChg chg="mod">
          <ac:chgData name="Katia Ossetchkina" userId="S::ekaterina.ossetchkina@mail.utoronto.ca::baf7a019-977f-428c-b022-0b70de80451e" providerId="AD" clId="Web-{3BA1568A-071C-4865-88E3-C5A08840F6D0}" dt="2022-04-11T15:40:34.004" v="69" actId="20577"/>
          <ac:spMkLst>
            <pc:docMk/>
            <pc:sldMk cId="1901205858" sldId="1147"/>
            <ac:spMk id="2" creationId="{C84090D5-5665-CDDA-1CEA-95646F798A0B}"/>
          </ac:spMkLst>
        </pc:spChg>
      </pc:sldChg>
    </pc:docChg>
  </pc:docChgLst>
  <pc:docChgLst>
    <pc:chgData name="Thomas de Boer" userId="e07fcc2b-cdd7-4639-9427-b1cc420b52c6" providerId="ADAL" clId="{091350D5-EEAB-406F-A666-22FA874346D4}"/>
    <pc:docChg chg="undo custSel addSld delSld modSld sldOrd modMainMaster">
      <pc:chgData name="Thomas de Boer" userId="e07fcc2b-cdd7-4639-9427-b1cc420b52c6" providerId="ADAL" clId="{091350D5-EEAB-406F-A666-22FA874346D4}" dt="2022-04-13T16:34:32.482" v="8307" actId="1076"/>
      <pc:docMkLst>
        <pc:docMk/>
      </pc:docMkLst>
      <pc:sldChg chg="modSp mod">
        <pc:chgData name="Thomas de Boer" userId="e07fcc2b-cdd7-4639-9427-b1cc420b52c6" providerId="ADAL" clId="{091350D5-EEAB-406F-A666-22FA874346D4}" dt="2022-04-13T15:41:32.531" v="8266" actId="20577"/>
        <pc:sldMkLst>
          <pc:docMk/>
          <pc:sldMk cId="2549379208" sldId="875"/>
        </pc:sldMkLst>
        <pc:spChg chg="mod">
          <ac:chgData name="Thomas de Boer" userId="e07fcc2b-cdd7-4639-9427-b1cc420b52c6" providerId="ADAL" clId="{091350D5-EEAB-406F-A666-22FA874346D4}" dt="2022-04-08T17:11:59.430" v="3317" actId="20577"/>
          <ac:spMkLst>
            <pc:docMk/>
            <pc:sldMk cId="2549379208" sldId="875"/>
            <ac:spMk id="27" creationId="{AB66D6C0-BCF1-4C40-BF7B-311B1C7C6468}"/>
          </ac:spMkLst>
        </pc:spChg>
        <pc:spChg chg="mod">
          <ac:chgData name="Thomas de Boer" userId="e07fcc2b-cdd7-4639-9427-b1cc420b52c6" providerId="ADAL" clId="{091350D5-EEAB-406F-A666-22FA874346D4}" dt="2022-04-13T15:41:32.531" v="8266" actId="20577"/>
          <ac:spMkLst>
            <pc:docMk/>
            <pc:sldMk cId="2549379208" sldId="875"/>
            <ac:spMk id="28" creationId="{0C9535AD-0195-4912-AEA8-59C06A8F1B2B}"/>
          </ac:spMkLst>
        </pc:spChg>
      </pc:sldChg>
      <pc:sldChg chg="del">
        <pc:chgData name="Thomas de Boer" userId="e07fcc2b-cdd7-4639-9427-b1cc420b52c6" providerId="ADAL" clId="{091350D5-EEAB-406F-A666-22FA874346D4}" dt="2022-04-08T16:22:15.169" v="2" actId="47"/>
        <pc:sldMkLst>
          <pc:docMk/>
          <pc:sldMk cId="1155572680" sldId="1125"/>
        </pc:sldMkLst>
      </pc:sldChg>
      <pc:sldChg chg="delSp mod">
        <pc:chgData name="Thomas de Boer" userId="e07fcc2b-cdd7-4639-9427-b1cc420b52c6" providerId="ADAL" clId="{091350D5-EEAB-406F-A666-22FA874346D4}" dt="2022-04-13T01:31:59.963" v="6749" actId="478"/>
        <pc:sldMkLst>
          <pc:docMk/>
          <pc:sldMk cId="81575561" sldId="1127"/>
        </pc:sldMkLst>
        <pc:spChg chg="del">
          <ac:chgData name="Thomas de Boer" userId="e07fcc2b-cdd7-4639-9427-b1cc420b52c6" providerId="ADAL" clId="{091350D5-EEAB-406F-A666-22FA874346D4}" dt="2022-04-13T01:31:59.963" v="6749" actId="478"/>
          <ac:spMkLst>
            <pc:docMk/>
            <pc:sldMk cId="81575561" sldId="1127"/>
            <ac:spMk id="2" creationId="{BA6B2E48-EFDB-2A22-EFC4-1B6FF45CE0C3}"/>
          </ac:spMkLst>
        </pc:spChg>
      </pc:sldChg>
      <pc:sldChg chg="addSp modSp mod">
        <pc:chgData name="Thomas de Boer" userId="e07fcc2b-cdd7-4639-9427-b1cc420b52c6" providerId="ADAL" clId="{091350D5-EEAB-406F-A666-22FA874346D4}" dt="2022-04-12T20:29:08.969" v="5443" actId="20577"/>
        <pc:sldMkLst>
          <pc:docMk/>
          <pc:sldMk cId="3038705393" sldId="1131"/>
        </pc:sldMkLst>
        <pc:spChg chg="mod">
          <ac:chgData name="Thomas de Boer" userId="e07fcc2b-cdd7-4639-9427-b1cc420b52c6" providerId="ADAL" clId="{091350D5-EEAB-406F-A666-22FA874346D4}" dt="2022-04-12T20:29:00.066" v="5425" actId="20577"/>
          <ac:spMkLst>
            <pc:docMk/>
            <pc:sldMk cId="3038705393" sldId="1131"/>
            <ac:spMk id="3" creationId="{9C901033-5F01-4115-A0DF-7D609CAD238D}"/>
          </ac:spMkLst>
        </pc:spChg>
        <pc:spChg chg="mod">
          <ac:chgData name="Thomas de Boer" userId="e07fcc2b-cdd7-4639-9427-b1cc420b52c6" providerId="ADAL" clId="{091350D5-EEAB-406F-A666-22FA874346D4}" dt="2022-04-12T20:27:46.873" v="5390" actId="20577"/>
          <ac:spMkLst>
            <pc:docMk/>
            <pc:sldMk cId="3038705393" sldId="1131"/>
            <ac:spMk id="5" creationId="{461CCF71-D3D2-4EE1-972C-71F2A9F31004}"/>
          </ac:spMkLst>
        </pc:spChg>
        <pc:spChg chg="add mod">
          <ac:chgData name="Thomas de Boer" userId="e07fcc2b-cdd7-4639-9427-b1cc420b52c6" providerId="ADAL" clId="{091350D5-EEAB-406F-A666-22FA874346D4}" dt="2022-04-12T20:29:08.969" v="5443" actId="20577"/>
          <ac:spMkLst>
            <pc:docMk/>
            <pc:sldMk cId="3038705393" sldId="1131"/>
            <ac:spMk id="11" creationId="{16836A47-55BC-42EB-800F-8D577E822CEB}"/>
          </ac:spMkLst>
        </pc:spChg>
        <pc:picChg chg="mod">
          <ac:chgData name="Thomas de Boer" userId="e07fcc2b-cdd7-4639-9427-b1cc420b52c6" providerId="ADAL" clId="{091350D5-EEAB-406F-A666-22FA874346D4}" dt="2022-04-12T16:34:51.645" v="3574" actId="1076"/>
          <ac:picMkLst>
            <pc:docMk/>
            <pc:sldMk cId="3038705393" sldId="1131"/>
            <ac:picMk id="4" creationId="{33D246F3-DDD1-0941-A99B-B16EB8533889}"/>
          </ac:picMkLst>
        </pc:picChg>
        <pc:picChg chg="add mod">
          <ac:chgData name="Thomas de Boer" userId="e07fcc2b-cdd7-4639-9427-b1cc420b52c6" providerId="ADAL" clId="{091350D5-EEAB-406F-A666-22FA874346D4}" dt="2022-04-12T16:30:00.441" v="3568" actId="1076"/>
          <ac:picMkLst>
            <pc:docMk/>
            <pc:sldMk cId="3038705393" sldId="1131"/>
            <ac:picMk id="6" creationId="{CCAC000F-C810-4AB7-89FD-5A5C428B1670}"/>
          </ac:picMkLst>
        </pc:picChg>
      </pc:sldChg>
      <pc:sldChg chg="addSp delSp modSp add mod ord modNotesTx">
        <pc:chgData name="Thomas de Boer" userId="e07fcc2b-cdd7-4639-9427-b1cc420b52c6" providerId="ADAL" clId="{091350D5-EEAB-406F-A666-22FA874346D4}" dt="2022-04-13T01:14:37.794" v="6535" actId="478"/>
        <pc:sldMkLst>
          <pc:docMk/>
          <pc:sldMk cId="1567234115" sldId="1132"/>
        </pc:sldMkLst>
        <pc:spChg chg="add del mod">
          <ac:chgData name="Thomas de Boer" userId="e07fcc2b-cdd7-4639-9427-b1cc420b52c6" providerId="ADAL" clId="{091350D5-EEAB-406F-A666-22FA874346D4}" dt="2022-04-12T16:44:39.967" v="3907" actId="478"/>
          <ac:spMkLst>
            <pc:docMk/>
            <pc:sldMk cId="1567234115" sldId="1132"/>
            <ac:spMk id="2" creationId="{DBC3BF1C-F550-4EF2-AE2E-3D047D3D3AA3}"/>
          </ac:spMkLst>
        </pc:spChg>
        <pc:spChg chg="del mod">
          <ac:chgData name="Thomas de Boer" userId="e07fcc2b-cdd7-4639-9427-b1cc420b52c6" providerId="ADAL" clId="{091350D5-EEAB-406F-A666-22FA874346D4}" dt="2022-04-13T01:14:36.972" v="6534" actId="478"/>
          <ac:spMkLst>
            <pc:docMk/>
            <pc:sldMk cId="1567234115" sldId="1132"/>
            <ac:spMk id="3" creationId="{9C901033-5F01-4115-A0DF-7D609CAD238D}"/>
          </ac:spMkLst>
        </pc:spChg>
        <pc:spChg chg="add mod">
          <ac:chgData name="Thomas de Boer" userId="e07fcc2b-cdd7-4639-9427-b1cc420b52c6" providerId="ADAL" clId="{091350D5-EEAB-406F-A666-22FA874346D4}" dt="2022-04-12T16:45:08.903" v="3908" actId="113"/>
          <ac:spMkLst>
            <pc:docMk/>
            <pc:sldMk cId="1567234115" sldId="1132"/>
            <ac:spMk id="4" creationId="{E88BA60B-AC2D-4188-919F-F9D9DA0CD997}"/>
          </ac:spMkLst>
        </pc:spChg>
        <pc:spChg chg="mod">
          <ac:chgData name="Thomas de Boer" userId="e07fcc2b-cdd7-4639-9427-b1cc420b52c6" providerId="ADAL" clId="{091350D5-EEAB-406F-A666-22FA874346D4}" dt="2022-04-12T20:30:07.056" v="5494" actId="20577"/>
          <ac:spMkLst>
            <pc:docMk/>
            <pc:sldMk cId="1567234115" sldId="1132"/>
            <ac:spMk id="5" creationId="{461CCF71-D3D2-4EE1-972C-71F2A9F31004}"/>
          </ac:spMkLst>
        </pc:spChg>
        <pc:spChg chg="add mod">
          <ac:chgData name="Thomas de Boer" userId="e07fcc2b-cdd7-4639-9427-b1cc420b52c6" providerId="ADAL" clId="{091350D5-EEAB-406F-A666-22FA874346D4}" dt="2022-04-12T16:42:49.033" v="3809" actId="1076"/>
          <ac:spMkLst>
            <pc:docMk/>
            <pc:sldMk cId="1567234115" sldId="1132"/>
            <ac:spMk id="6" creationId="{3CFBE448-5EDA-4D0F-B2D7-13F25FD3A9C2}"/>
          </ac:spMkLst>
        </pc:spChg>
        <pc:spChg chg="add mod">
          <ac:chgData name="Thomas de Boer" userId="e07fcc2b-cdd7-4639-9427-b1cc420b52c6" providerId="ADAL" clId="{091350D5-EEAB-406F-A666-22FA874346D4}" dt="2022-04-12T16:41:28.422" v="3694" actId="1076"/>
          <ac:spMkLst>
            <pc:docMk/>
            <pc:sldMk cId="1567234115" sldId="1132"/>
            <ac:spMk id="7" creationId="{CE8ADA53-FE46-462B-9324-6C3EAB2F597D}"/>
          </ac:spMkLst>
        </pc:spChg>
        <pc:spChg chg="add mod">
          <ac:chgData name="Thomas de Boer" userId="e07fcc2b-cdd7-4639-9427-b1cc420b52c6" providerId="ADAL" clId="{091350D5-EEAB-406F-A666-22FA874346D4}" dt="2022-04-12T16:42:50.592" v="3810" actId="1076"/>
          <ac:spMkLst>
            <pc:docMk/>
            <pc:sldMk cId="1567234115" sldId="1132"/>
            <ac:spMk id="8" creationId="{52123814-7506-4339-AFDA-2590E59AC841}"/>
          </ac:spMkLst>
        </pc:spChg>
        <pc:spChg chg="add mod">
          <ac:chgData name="Thomas de Boer" userId="e07fcc2b-cdd7-4639-9427-b1cc420b52c6" providerId="ADAL" clId="{091350D5-EEAB-406F-A666-22FA874346D4}" dt="2022-04-12T16:41:52.758" v="3756" actId="20577"/>
          <ac:spMkLst>
            <pc:docMk/>
            <pc:sldMk cId="1567234115" sldId="1132"/>
            <ac:spMk id="9" creationId="{E8712A14-A031-4944-A62B-A317E50E5832}"/>
          </ac:spMkLst>
        </pc:spChg>
        <pc:spChg chg="add mod">
          <ac:chgData name="Thomas de Boer" userId="e07fcc2b-cdd7-4639-9427-b1cc420b52c6" providerId="ADAL" clId="{091350D5-EEAB-406F-A666-22FA874346D4}" dt="2022-04-12T16:42:09.967" v="3760" actId="1076"/>
          <ac:spMkLst>
            <pc:docMk/>
            <pc:sldMk cId="1567234115" sldId="1132"/>
            <ac:spMk id="10" creationId="{5DA1F0AC-3F91-4D60-9E7F-AB89E37E2001}"/>
          </ac:spMkLst>
        </pc:spChg>
        <pc:spChg chg="add mod">
          <ac:chgData name="Thomas de Boer" userId="e07fcc2b-cdd7-4639-9427-b1cc420b52c6" providerId="ADAL" clId="{091350D5-EEAB-406F-A666-22FA874346D4}" dt="2022-04-12T16:42:12.092" v="3761" actId="1076"/>
          <ac:spMkLst>
            <pc:docMk/>
            <pc:sldMk cId="1567234115" sldId="1132"/>
            <ac:spMk id="11" creationId="{290DD4EC-CC08-4D65-8AC0-A0A76DA6EB96}"/>
          </ac:spMkLst>
        </pc:spChg>
        <pc:spChg chg="add mod">
          <ac:chgData name="Thomas de Boer" userId="e07fcc2b-cdd7-4639-9427-b1cc420b52c6" providerId="ADAL" clId="{091350D5-EEAB-406F-A666-22FA874346D4}" dt="2022-04-12T16:43:20.845" v="3856" actId="1076"/>
          <ac:spMkLst>
            <pc:docMk/>
            <pc:sldMk cId="1567234115" sldId="1132"/>
            <ac:spMk id="12" creationId="{82424468-7F4A-4A63-990A-9A56AF46FEB5}"/>
          </ac:spMkLst>
        </pc:spChg>
        <pc:spChg chg="add mod">
          <ac:chgData name="Thomas de Boer" userId="e07fcc2b-cdd7-4639-9427-b1cc420b52c6" providerId="ADAL" clId="{091350D5-EEAB-406F-A666-22FA874346D4}" dt="2022-04-12T16:43:19.877" v="3855" actId="1076"/>
          <ac:spMkLst>
            <pc:docMk/>
            <pc:sldMk cId="1567234115" sldId="1132"/>
            <ac:spMk id="13" creationId="{8717365B-4BD4-4CCB-AF8F-A5639DD49CA7}"/>
          </ac:spMkLst>
        </pc:spChg>
        <pc:spChg chg="add mod">
          <ac:chgData name="Thomas de Boer" userId="e07fcc2b-cdd7-4639-9427-b1cc420b52c6" providerId="ADAL" clId="{091350D5-EEAB-406F-A666-22FA874346D4}" dt="2022-04-12T16:42:59.547" v="3828" actId="20577"/>
          <ac:spMkLst>
            <pc:docMk/>
            <pc:sldMk cId="1567234115" sldId="1132"/>
            <ac:spMk id="14" creationId="{97095A1E-A9D3-4986-8F83-5367E328BBE1}"/>
          </ac:spMkLst>
        </pc:spChg>
        <pc:spChg chg="add mod">
          <ac:chgData name="Thomas de Boer" userId="e07fcc2b-cdd7-4639-9427-b1cc420b52c6" providerId="ADAL" clId="{091350D5-EEAB-406F-A666-22FA874346D4}" dt="2022-04-12T16:43:07.054" v="3852" actId="1076"/>
          <ac:spMkLst>
            <pc:docMk/>
            <pc:sldMk cId="1567234115" sldId="1132"/>
            <ac:spMk id="15" creationId="{E5DBBC25-1967-4C5D-B665-FE428202A07C}"/>
          </ac:spMkLst>
        </pc:spChg>
        <pc:spChg chg="add mod">
          <ac:chgData name="Thomas de Boer" userId="e07fcc2b-cdd7-4639-9427-b1cc420b52c6" providerId="ADAL" clId="{091350D5-EEAB-406F-A666-22FA874346D4}" dt="2022-04-12T16:43:45.812" v="3900" actId="1076"/>
          <ac:spMkLst>
            <pc:docMk/>
            <pc:sldMk cId="1567234115" sldId="1132"/>
            <ac:spMk id="16" creationId="{112E0703-C427-4460-9C5C-0D4D4D0DC9E8}"/>
          </ac:spMkLst>
        </pc:spChg>
        <pc:spChg chg="add mod">
          <ac:chgData name="Thomas de Boer" userId="e07fcc2b-cdd7-4639-9427-b1cc420b52c6" providerId="ADAL" clId="{091350D5-EEAB-406F-A666-22FA874346D4}" dt="2022-04-12T16:43:44.852" v="3899" actId="1076"/>
          <ac:spMkLst>
            <pc:docMk/>
            <pc:sldMk cId="1567234115" sldId="1132"/>
            <ac:spMk id="17" creationId="{C4BB26B0-387B-4D32-93EF-4CBB7928BDF2}"/>
          </ac:spMkLst>
        </pc:spChg>
        <pc:spChg chg="add mod">
          <ac:chgData name="Thomas de Boer" userId="e07fcc2b-cdd7-4639-9427-b1cc420b52c6" providerId="ADAL" clId="{091350D5-EEAB-406F-A666-22FA874346D4}" dt="2022-04-12T16:43:57.308" v="3904" actId="1076"/>
          <ac:spMkLst>
            <pc:docMk/>
            <pc:sldMk cId="1567234115" sldId="1132"/>
            <ac:spMk id="18" creationId="{14A07515-9BD7-488B-A938-4BD9D58684CD}"/>
          </ac:spMkLst>
        </pc:spChg>
        <pc:spChg chg="add del mod">
          <ac:chgData name="Thomas de Boer" userId="e07fcc2b-cdd7-4639-9427-b1cc420b52c6" providerId="ADAL" clId="{091350D5-EEAB-406F-A666-22FA874346D4}" dt="2022-04-13T01:14:37.794" v="6535" actId="478"/>
          <ac:spMkLst>
            <pc:docMk/>
            <pc:sldMk cId="1567234115" sldId="1132"/>
            <ac:spMk id="25" creationId="{CE4BA320-8246-4452-A55F-E278E9612429}"/>
          </ac:spMkLst>
        </pc:spChg>
        <pc:cxnChg chg="add">
          <ac:chgData name="Thomas de Boer" userId="e07fcc2b-cdd7-4639-9427-b1cc420b52c6" providerId="ADAL" clId="{091350D5-EEAB-406F-A666-22FA874346D4}" dt="2022-04-12T16:43:48.708" v="3901" actId="11529"/>
          <ac:cxnSpMkLst>
            <pc:docMk/>
            <pc:sldMk cId="1567234115" sldId="1132"/>
            <ac:cxnSpMk id="20" creationId="{01735007-E01F-4A63-92A1-43D579B7EEFD}"/>
          </ac:cxnSpMkLst>
        </pc:cxnChg>
        <pc:cxnChg chg="add mod">
          <ac:chgData name="Thomas de Boer" userId="e07fcc2b-cdd7-4639-9427-b1cc420b52c6" providerId="ADAL" clId="{091350D5-EEAB-406F-A666-22FA874346D4}" dt="2022-04-12T16:43:54.355" v="3903" actId="14100"/>
          <ac:cxnSpMkLst>
            <pc:docMk/>
            <pc:sldMk cId="1567234115" sldId="1132"/>
            <ac:cxnSpMk id="22" creationId="{E3851CFB-72AE-41A8-96E0-7BABA717CA42}"/>
          </ac:cxnSpMkLst>
        </pc:cxnChg>
      </pc:sldChg>
      <pc:sldChg chg="del">
        <pc:chgData name="Thomas de Boer" userId="e07fcc2b-cdd7-4639-9427-b1cc420b52c6" providerId="ADAL" clId="{091350D5-EEAB-406F-A666-22FA874346D4}" dt="2022-04-08T16:22:15.992" v="3" actId="47"/>
        <pc:sldMkLst>
          <pc:docMk/>
          <pc:sldMk cId="3565587286" sldId="1132"/>
        </pc:sldMkLst>
      </pc:sldChg>
      <pc:sldChg chg="addSp delSp modSp add del mod ord">
        <pc:chgData name="Thomas de Boer" userId="e07fcc2b-cdd7-4639-9427-b1cc420b52c6" providerId="ADAL" clId="{091350D5-EEAB-406F-A666-22FA874346D4}" dt="2022-04-12T16:45:45.590" v="3909" actId="47"/>
        <pc:sldMkLst>
          <pc:docMk/>
          <pc:sldMk cId="3250984461" sldId="1133"/>
        </pc:sldMkLst>
        <pc:spChg chg="add del mod">
          <ac:chgData name="Thomas de Boer" userId="e07fcc2b-cdd7-4639-9427-b1cc420b52c6" providerId="ADAL" clId="{091350D5-EEAB-406F-A666-22FA874346D4}" dt="2022-04-08T16:32:42.713" v="1623" actId="478"/>
          <ac:spMkLst>
            <pc:docMk/>
            <pc:sldMk cId="3250984461" sldId="1133"/>
            <ac:spMk id="2" creationId="{E8CFCD81-5881-4B6F-8226-21EA7B12B195}"/>
          </ac:spMkLst>
        </pc:spChg>
        <pc:spChg chg="mod">
          <ac:chgData name="Thomas de Boer" userId="e07fcc2b-cdd7-4639-9427-b1cc420b52c6" providerId="ADAL" clId="{091350D5-EEAB-406F-A666-22FA874346D4}" dt="2022-04-08T16:32:57.111" v="1633" actId="14100"/>
          <ac:spMkLst>
            <pc:docMk/>
            <pc:sldMk cId="3250984461" sldId="1133"/>
            <ac:spMk id="3" creationId="{9C901033-5F01-4115-A0DF-7D609CAD238D}"/>
          </ac:spMkLst>
        </pc:spChg>
        <pc:spChg chg="add mod">
          <ac:chgData name="Thomas de Boer" userId="e07fcc2b-cdd7-4639-9427-b1cc420b52c6" providerId="ADAL" clId="{091350D5-EEAB-406F-A666-22FA874346D4}" dt="2022-04-08T16:33:43.271" v="1723" actId="14100"/>
          <ac:spMkLst>
            <pc:docMk/>
            <pc:sldMk cId="3250984461" sldId="1133"/>
            <ac:spMk id="4" creationId="{4B5B277F-1434-461A-8C61-00F6705DE805}"/>
          </ac:spMkLst>
        </pc:spChg>
        <pc:spChg chg="add mod">
          <ac:chgData name="Thomas de Boer" userId="e07fcc2b-cdd7-4639-9427-b1cc420b52c6" providerId="ADAL" clId="{091350D5-EEAB-406F-A666-22FA874346D4}" dt="2022-04-08T16:33:49.264" v="1727" actId="1076"/>
          <ac:spMkLst>
            <pc:docMk/>
            <pc:sldMk cId="3250984461" sldId="1133"/>
            <ac:spMk id="6" creationId="{B58A0A17-5CE1-4156-A747-A620A0C5C240}"/>
          </ac:spMkLst>
        </pc:spChg>
        <pc:spChg chg="add mod">
          <ac:chgData name="Thomas de Boer" userId="e07fcc2b-cdd7-4639-9427-b1cc420b52c6" providerId="ADAL" clId="{091350D5-EEAB-406F-A666-22FA874346D4}" dt="2022-04-08T16:33:50.652" v="1728" actId="1076"/>
          <ac:spMkLst>
            <pc:docMk/>
            <pc:sldMk cId="3250984461" sldId="1133"/>
            <ac:spMk id="7" creationId="{2B41A004-BD96-461F-AC51-84045200D741}"/>
          </ac:spMkLst>
        </pc:spChg>
        <pc:spChg chg="add mod">
          <ac:chgData name="Thomas de Boer" userId="e07fcc2b-cdd7-4639-9427-b1cc420b52c6" providerId="ADAL" clId="{091350D5-EEAB-406F-A666-22FA874346D4}" dt="2022-04-08T16:33:21.510" v="1682" actId="20577"/>
          <ac:spMkLst>
            <pc:docMk/>
            <pc:sldMk cId="3250984461" sldId="1133"/>
            <ac:spMk id="8" creationId="{A403EB98-6BB5-436C-B816-9A0140AD2744}"/>
          </ac:spMkLst>
        </pc:spChg>
        <pc:spChg chg="add mod">
          <ac:chgData name="Thomas de Boer" userId="e07fcc2b-cdd7-4639-9427-b1cc420b52c6" providerId="ADAL" clId="{091350D5-EEAB-406F-A666-22FA874346D4}" dt="2022-04-08T16:33:26.750" v="1687" actId="20577"/>
          <ac:spMkLst>
            <pc:docMk/>
            <pc:sldMk cId="3250984461" sldId="1133"/>
            <ac:spMk id="9" creationId="{6A508A01-B871-402B-B2D2-ECDDED6D2199}"/>
          </ac:spMkLst>
        </pc:spChg>
        <pc:spChg chg="add mod">
          <ac:chgData name="Thomas de Boer" userId="e07fcc2b-cdd7-4639-9427-b1cc420b52c6" providerId="ADAL" clId="{091350D5-EEAB-406F-A666-22FA874346D4}" dt="2022-04-08T16:33:28.519" v="1692" actId="20577"/>
          <ac:spMkLst>
            <pc:docMk/>
            <pc:sldMk cId="3250984461" sldId="1133"/>
            <ac:spMk id="10" creationId="{31EA4743-1FBC-4DD3-993B-070670FAF033}"/>
          </ac:spMkLst>
        </pc:spChg>
        <pc:spChg chg="add mod">
          <ac:chgData name="Thomas de Boer" userId="e07fcc2b-cdd7-4639-9427-b1cc420b52c6" providerId="ADAL" clId="{091350D5-EEAB-406F-A666-22FA874346D4}" dt="2022-04-08T16:33:09.774" v="1651" actId="20577"/>
          <ac:spMkLst>
            <pc:docMk/>
            <pc:sldMk cId="3250984461" sldId="1133"/>
            <ac:spMk id="11" creationId="{5695C543-F540-4E72-8DDD-B2419B8461C4}"/>
          </ac:spMkLst>
        </pc:spChg>
        <pc:spChg chg="add mod">
          <ac:chgData name="Thomas de Boer" userId="e07fcc2b-cdd7-4639-9427-b1cc420b52c6" providerId="ADAL" clId="{091350D5-EEAB-406F-A666-22FA874346D4}" dt="2022-04-08T16:33:13.641" v="1662" actId="20577"/>
          <ac:spMkLst>
            <pc:docMk/>
            <pc:sldMk cId="3250984461" sldId="1133"/>
            <ac:spMk id="12" creationId="{8F95E879-90CD-4DD8-B376-0563FF55B85F}"/>
          </ac:spMkLst>
        </pc:spChg>
        <pc:spChg chg="add mod">
          <ac:chgData name="Thomas de Boer" userId="e07fcc2b-cdd7-4639-9427-b1cc420b52c6" providerId="ADAL" clId="{091350D5-EEAB-406F-A666-22FA874346D4}" dt="2022-04-08T16:33:16.582" v="1669" actId="20577"/>
          <ac:spMkLst>
            <pc:docMk/>
            <pc:sldMk cId="3250984461" sldId="1133"/>
            <ac:spMk id="13" creationId="{D984CBD1-174E-403B-9E61-9C598D9C621E}"/>
          </ac:spMkLst>
        </pc:spChg>
        <pc:spChg chg="add mod">
          <ac:chgData name="Thomas de Boer" userId="e07fcc2b-cdd7-4639-9427-b1cc420b52c6" providerId="ADAL" clId="{091350D5-EEAB-406F-A666-22FA874346D4}" dt="2022-04-08T16:33:56.318" v="1740" actId="20577"/>
          <ac:spMkLst>
            <pc:docMk/>
            <pc:sldMk cId="3250984461" sldId="1133"/>
            <ac:spMk id="14" creationId="{050182CE-ABC3-43E0-AFD2-B12FCF60C23E}"/>
          </ac:spMkLst>
        </pc:spChg>
        <pc:spChg chg="add mod">
          <ac:chgData name="Thomas de Boer" userId="e07fcc2b-cdd7-4639-9427-b1cc420b52c6" providerId="ADAL" clId="{091350D5-EEAB-406F-A666-22FA874346D4}" dt="2022-04-08T16:34:19.287" v="1756" actId="1076"/>
          <ac:spMkLst>
            <pc:docMk/>
            <pc:sldMk cId="3250984461" sldId="1133"/>
            <ac:spMk id="19" creationId="{52ADA2D7-1402-464A-AE87-58354D9BA32F}"/>
          </ac:spMkLst>
        </pc:spChg>
        <pc:cxnChg chg="add del">
          <ac:chgData name="Thomas de Boer" userId="e07fcc2b-cdd7-4639-9427-b1cc420b52c6" providerId="ADAL" clId="{091350D5-EEAB-406F-A666-22FA874346D4}" dt="2022-04-08T16:34:08.058" v="1744" actId="478"/>
          <ac:cxnSpMkLst>
            <pc:docMk/>
            <pc:sldMk cId="3250984461" sldId="1133"/>
            <ac:cxnSpMk id="16" creationId="{2378169B-A6A5-4B52-AD58-7600D488F3D2}"/>
          </ac:cxnSpMkLst>
        </pc:cxnChg>
        <pc:cxnChg chg="add del">
          <ac:chgData name="Thomas de Boer" userId="e07fcc2b-cdd7-4639-9427-b1cc420b52c6" providerId="ADAL" clId="{091350D5-EEAB-406F-A666-22FA874346D4}" dt="2022-04-08T16:34:07.678" v="1743" actId="478"/>
          <ac:cxnSpMkLst>
            <pc:docMk/>
            <pc:sldMk cId="3250984461" sldId="1133"/>
            <ac:cxnSpMk id="18" creationId="{E212BC8F-3A9A-45A1-A3F5-B1CF5B08088C}"/>
          </ac:cxnSpMkLst>
        </pc:cxnChg>
      </pc:sldChg>
      <pc:sldChg chg="addSp delSp modSp add mod ord modShow">
        <pc:chgData name="Thomas de Boer" userId="e07fcc2b-cdd7-4639-9427-b1cc420b52c6" providerId="ADAL" clId="{091350D5-EEAB-406F-A666-22FA874346D4}" dt="2022-04-13T14:18:35.958" v="7210"/>
        <pc:sldMkLst>
          <pc:docMk/>
          <pc:sldMk cId="2426430251" sldId="1134"/>
        </pc:sldMkLst>
        <pc:spChg chg="add del mod">
          <ac:chgData name="Thomas de Boer" userId="e07fcc2b-cdd7-4639-9427-b1cc420b52c6" providerId="ADAL" clId="{091350D5-EEAB-406F-A666-22FA874346D4}" dt="2022-04-12T16:52:13.088" v="3916" actId="478"/>
          <ac:spMkLst>
            <pc:docMk/>
            <pc:sldMk cId="2426430251" sldId="1134"/>
            <ac:spMk id="2" creationId="{4DD107CE-7061-41C4-B8DD-C3BBEB39470D}"/>
          </ac:spMkLst>
        </pc:spChg>
        <pc:spChg chg="del mod">
          <ac:chgData name="Thomas de Boer" userId="e07fcc2b-cdd7-4639-9427-b1cc420b52c6" providerId="ADAL" clId="{091350D5-EEAB-406F-A666-22FA874346D4}" dt="2022-04-12T16:53:36.769" v="3949" actId="478"/>
          <ac:spMkLst>
            <pc:docMk/>
            <pc:sldMk cId="2426430251" sldId="1134"/>
            <ac:spMk id="3" creationId="{9C901033-5F01-4115-A0DF-7D609CAD238D}"/>
          </ac:spMkLst>
        </pc:spChg>
        <pc:spChg chg="mod">
          <ac:chgData name="Thomas de Boer" userId="e07fcc2b-cdd7-4639-9427-b1cc420b52c6" providerId="ADAL" clId="{091350D5-EEAB-406F-A666-22FA874346D4}" dt="2022-04-12T16:54:07.494" v="3967" actId="20577"/>
          <ac:spMkLst>
            <pc:docMk/>
            <pc:sldMk cId="2426430251" sldId="1134"/>
            <ac:spMk id="5" creationId="{461CCF71-D3D2-4EE1-972C-71F2A9F31004}"/>
          </ac:spMkLst>
        </pc:spChg>
        <pc:spChg chg="add mod">
          <ac:chgData name="Thomas de Boer" userId="e07fcc2b-cdd7-4639-9427-b1cc420b52c6" providerId="ADAL" clId="{091350D5-EEAB-406F-A666-22FA874346D4}" dt="2022-04-12T16:52:31.824" v="3933" actId="1076"/>
          <ac:spMkLst>
            <pc:docMk/>
            <pc:sldMk cId="2426430251" sldId="1134"/>
            <ac:spMk id="7" creationId="{895675DD-B1C3-4103-A8BA-8127DA25575E}"/>
          </ac:spMkLst>
        </pc:spChg>
        <pc:spChg chg="add mod">
          <ac:chgData name="Thomas de Boer" userId="e07fcc2b-cdd7-4639-9427-b1cc420b52c6" providerId="ADAL" clId="{091350D5-EEAB-406F-A666-22FA874346D4}" dt="2022-04-12T16:53:08.919" v="3944" actId="20577"/>
          <ac:spMkLst>
            <pc:docMk/>
            <pc:sldMk cId="2426430251" sldId="1134"/>
            <ac:spMk id="10" creationId="{BDBB805C-34A8-4B80-9F26-CF47883A0EC2}"/>
          </ac:spMkLst>
        </pc:spChg>
        <pc:spChg chg="add del mod">
          <ac:chgData name="Thomas de Boer" userId="e07fcc2b-cdd7-4639-9427-b1cc420b52c6" providerId="ADAL" clId="{091350D5-EEAB-406F-A666-22FA874346D4}" dt="2022-04-12T16:53:39.118" v="3950" actId="478"/>
          <ac:spMkLst>
            <pc:docMk/>
            <pc:sldMk cId="2426430251" sldId="1134"/>
            <ac:spMk id="13" creationId="{2BF0A507-6DFE-4919-A01D-A0334C6A5CE1}"/>
          </ac:spMkLst>
        </pc:spChg>
        <pc:graphicFrameChg chg="add mod ord modGraphic">
          <ac:chgData name="Thomas de Boer" userId="e07fcc2b-cdd7-4639-9427-b1cc420b52c6" providerId="ADAL" clId="{091350D5-EEAB-406F-A666-22FA874346D4}" dt="2022-04-12T16:53:42.079" v="3955" actId="20577"/>
          <ac:graphicFrameMkLst>
            <pc:docMk/>
            <pc:sldMk cId="2426430251" sldId="1134"/>
            <ac:graphicFrameMk id="11" creationId="{8F0CE58C-DFCC-4379-8F6C-3743F746B5BC}"/>
          </ac:graphicFrameMkLst>
        </pc:graphicFrameChg>
        <pc:picChg chg="mod modCrop">
          <ac:chgData name="Thomas de Boer" userId="e07fcc2b-cdd7-4639-9427-b1cc420b52c6" providerId="ADAL" clId="{091350D5-EEAB-406F-A666-22FA874346D4}" dt="2022-04-13T01:15:10.499" v="6541" actId="1076"/>
          <ac:picMkLst>
            <pc:docMk/>
            <pc:sldMk cId="2426430251" sldId="1134"/>
            <ac:picMk id="2" creationId="{4DC0D1E3-D782-1909-C5BA-C43E46C6B4BE}"/>
          </ac:picMkLst>
        </pc:picChg>
        <pc:picChg chg="add mod">
          <ac:chgData name="Thomas de Boer" userId="e07fcc2b-cdd7-4639-9427-b1cc420b52c6" providerId="ADAL" clId="{091350D5-EEAB-406F-A666-22FA874346D4}" dt="2022-04-12T20:23:15.633" v="5238" actId="1076"/>
          <ac:picMkLst>
            <pc:docMk/>
            <pc:sldMk cId="2426430251" sldId="1134"/>
            <ac:picMk id="6" creationId="{6A9C00E2-72C2-47AE-A847-D328C70B4AA5}"/>
          </ac:picMkLst>
        </pc:picChg>
        <pc:picChg chg="add mod">
          <ac:chgData name="Thomas de Boer" userId="e07fcc2b-cdd7-4639-9427-b1cc420b52c6" providerId="ADAL" clId="{091350D5-EEAB-406F-A666-22FA874346D4}" dt="2022-04-12T20:23:23.971" v="5239" actId="1076"/>
          <ac:picMkLst>
            <pc:docMk/>
            <pc:sldMk cId="2426430251" sldId="1134"/>
            <ac:picMk id="9" creationId="{15459A9E-0906-43C7-B440-116333724ECC}"/>
          </ac:picMkLst>
        </pc:picChg>
        <pc:picChg chg="add mod">
          <ac:chgData name="Thomas de Boer" userId="e07fcc2b-cdd7-4639-9427-b1cc420b52c6" providerId="ADAL" clId="{091350D5-EEAB-406F-A666-22FA874346D4}" dt="2022-04-12T20:24:22.859" v="5242" actId="1076"/>
          <ac:picMkLst>
            <pc:docMk/>
            <pc:sldMk cId="2426430251" sldId="1134"/>
            <ac:picMk id="16" creationId="{DCEC4A21-E930-4C38-BEAA-8BD1CB179BF1}"/>
          </ac:picMkLst>
        </pc:picChg>
        <pc:picChg chg="add mod modCrop">
          <ac:chgData name="Thomas de Boer" userId="e07fcc2b-cdd7-4639-9427-b1cc420b52c6" providerId="ADAL" clId="{091350D5-EEAB-406F-A666-22FA874346D4}" dt="2022-04-12T20:25:05.338" v="5250" actId="1076"/>
          <ac:picMkLst>
            <pc:docMk/>
            <pc:sldMk cId="2426430251" sldId="1134"/>
            <ac:picMk id="18" creationId="{73829F49-2BB6-44BF-8E10-DE74412086AA}"/>
          </ac:picMkLst>
        </pc:picChg>
      </pc:sldChg>
      <pc:sldChg chg="del">
        <pc:chgData name="Thomas de Boer" userId="e07fcc2b-cdd7-4639-9427-b1cc420b52c6" providerId="ADAL" clId="{091350D5-EEAB-406F-A666-22FA874346D4}" dt="2022-04-08T16:22:16.716" v="4" actId="47"/>
        <pc:sldMkLst>
          <pc:docMk/>
          <pc:sldMk cId="2788376910" sldId="1134"/>
        </pc:sldMkLst>
      </pc:sldChg>
      <pc:sldChg chg="del">
        <pc:chgData name="Thomas de Boer" userId="e07fcc2b-cdd7-4639-9427-b1cc420b52c6" providerId="ADAL" clId="{091350D5-EEAB-406F-A666-22FA874346D4}" dt="2022-04-08T16:22:17.324" v="5" actId="47"/>
        <pc:sldMkLst>
          <pc:docMk/>
          <pc:sldMk cId="2332446736" sldId="1135"/>
        </pc:sldMkLst>
      </pc:sldChg>
      <pc:sldChg chg="addSp delSp modSp add mod addCm">
        <pc:chgData name="Thomas de Boer" userId="e07fcc2b-cdd7-4639-9427-b1cc420b52c6" providerId="ADAL" clId="{091350D5-EEAB-406F-A666-22FA874346D4}" dt="2022-04-13T16:33:52.404" v="8306" actId="1076"/>
        <pc:sldMkLst>
          <pc:docMk/>
          <pc:sldMk cId="4268312065" sldId="1135"/>
        </pc:sldMkLst>
        <pc:spChg chg="mod">
          <ac:chgData name="Thomas de Boer" userId="e07fcc2b-cdd7-4639-9427-b1cc420b52c6" providerId="ADAL" clId="{091350D5-EEAB-406F-A666-22FA874346D4}" dt="2022-04-13T01:15:43.066" v="6542" actId="20577"/>
          <ac:spMkLst>
            <pc:docMk/>
            <pc:sldMk cId="4268312065" sldId="1135"/>
            <ac:spMk id="3" creationId="{9C901033-5F01-4115-A0DF-7D609CAD238D}"/>
          </ac:spMkLst>
        </pc:spChg>
        <pc:spChg chg="mod">
          <ac:chgData name="Thomas de Boer" userId="e07fcc2b-cdd7-4639-9427-b1cc420b52c6" providerId="ADAL" clId="{091350D5-EEAB-406F-A666-22FA874346D4}" dt="2022-04-12T20:30:24.721" v="5512" actId="20577"/>
          <ac:spMkLst>
            <pc:docMk/>
            <pc:sldMk cId="4268312065" sldId="1135"/>
            <ac:spMk id="5" creationId="{461CCF71-D3D2-4EE1-972C-71F2A9F31004}"/>
          </ac:spMkLst>
        </pc:spChg>
        <pc:spChg chg="add mod">
          <ac:chgData name="Thomas de Boer" userId="e07fcc2b-cdd7-4639-9427-b1cc420b52c6" providerId="ADAL" clId="{091350D5-EEAB-406F-A666-22FA874346D4}" dt="2022-04-12T20:31:44.813" v="5711" actId="1076"/>
          <ac:spMkLst>
            <pc:docMk/>
            <pc:sldMk cId="4268312065" sldId="1135"/>
            <ac:spMk id="8" creationId="{F104AE42-6919-4B7E-B889-EF4C4B824F0F}"/>
          </ac:spMkLst>
        </pc:spChg>
        <pc:picChg chg="add mod">
          <ac:chgData name="Thomas de Boer" userId="e07fcc2b-cdd7-4639-9427-b1cc420b52c6" providerId="ADAL" clId="{091350D5-EEAB-406F-A666-22FA874346D4}" dt="2022-04-12T20:33:59.984" v="5720" actId="1076"/>
          <ac:picMkLst>
            <pc:docMk/>
            <pc:sldMk cId="4268312065" sldId="1135"/>
            <ac:picMk id="4" creationId="{EE66C962-02CB-4FB4-A6CE-E2E9B650C89F}"/>
          </ac:picMkLst>
        </pc:picChg>
        <pc:picChg chg="add mod">
          <ac:chgData name="Thomas de Boer" userId="e07fcc2b-cdd7-4639-9427-b1cc420b52c6" providerId="ADAL" clId="{091350D5-EEAB-406F-A666-22FA874346D4}" dt="2022-04-13T16:33:52.404" v="8306" actId="1076"/>
          <ac:picMkLst>
            <pc:docMk/>
            <pc:sldMk cId="4268312065" sldId="1135"/>
            <ac:picMk id="7" creationId="{047457F7-DD6D-402D-8361-BD5C49C8B17A}"/>
          </ac:picMkLst>
        </pc:picChg>
        <pc:picChg chg="add del mod">
          <ac:chgData name="Thomas de Boer" userId="e07fcc2b-cdd7-4639-9427-b1cc420b52c6" providerId="ADAL" clId="{091350D5-EEAB-406F-A666-22FA874346D4}" dt="2022-04-12T20:33:52.563" v="5716" actId="21"/>
          <ac:picMkLst>
            <pc:docMk/>
            <pc:sldMk cId="4268312065" sldId="1135"/>
            <ac:picMk id="1026" creationId="{A868E4A3-9B5E-473F-97E8-EE20846A4342}"/>
          </ac:picMkLst>
        </pc:picChg>
      </pc:sldChg>
      <pc:sldChg chg="del">
        <pc:chgData name="Thomas de Boer" userId="e07fcc2b-cdd7-4639-9427-b1cc420b52c6" providerId="ADAL" clId="{091350D5-EEAB-406F-A666-22FA874346D4}" dt="2022-04-08T16:22:13.375" v="1" actId="47"/>
        <pc:sldMkLst>
          <pc:docMk/>
          <pc:sldMk cId="732502177" sldId="1136"/>
        </pc:sldMkLst>
      </pc:sldChg>
      <pc:sldChg chg="addSp delSp modSp add del mod ord addCm">
        <pc:chgData name="Thomas de Boer" userId="e07fcc2b-cdd7-4639-9427-b1cc420b52c6" providerId="ADAL" clId="{091350D5-EEAB-406F-A666-22FA874346D4}" dt="2022-04-12T17:45:06.504" v="5060" actId="47"/>
        <pc:sldMkLst>
          <pc:docMk/>
          <pc:sldMk cId="3995404298" sldId="1136"/>
        </pc:sldMkLst>
        <pc:spChg chg="add mod">
          <ac:chgData name="Thomas de Boer" userId="e07fcc2b-cdd7-4639-9427-b1cc420b52c6" providerId="ADAL" clId="{091350D5-EEAB-406F-A666-22FA874346D4}" dt="2022-04-08T16:35:44.158" v="1921" actId="20577"/>
          <ac:spMkLst>
            <pc:docMk/>
            <pc:sldMk cId="3995404298" sldId="1136"/>
            <ac:spMk id="2" creationId="{373D1EC8-4DD8-4114-AB32-727D2CDF099F}"/>
          </ac:spMkLst>
        </pc:spChg>
        <pc:spChg chg="mod">
          <ac:chgData name="Thomas de Boer" userId="e07fcc2b-cdd7-4639-9427-b1cc420b52c6" providerId="ADAL" clId="{091350D5-EEAB-406F-A666-22FA874346D4}" dt="2022-04-12T17:05:32.815" v="4140" actId="20577"/>
          <ac:spMkLst>
            <pc:docMk/>
            <pc:sldMk cId="3995404298" sldId="1136"/>
            <ac:spMk id="3" creationId="{9C901033-5F01-4115-A0DF-7D609CAD238D}"/>
          </ac:spMkLst>
        </pc:spChg>
        <pc:picChg chg="add mod">
          <ac:chgData name="Thomas de Boer" userId="e07fcc2b-cdd7-4639-9427-b1cc420b52c6" providerId="ADAL" clId="{091350D5-EEAB-406F-A666-22FA874346D4}" dt="2022-04-12T17:00:38.604" v="4071" actId="1076"/>
          <ac:picMkLst>
            <pc:docMk/>
            <pc:sldMk cId="3995404298" sldId="1136"/>
            <ac:picMk id="6" creationId="{830FADCE-543E-4DAC-B87D-472F918A6563}"/>
          </ac:picMkLst>
        </pc:picChg>
        <pc:picChg chg="add del mod">
          <ac:chgData name="Thomas de Boer" userId="e07fcc2b-cdd7-4639-9427-b1cc420b52c6" providerId="ADAL" clId="{091350D5-EEAB-406F-A666-22FA874346D4}" dt="2022-04-12T17:02:46.607" v="4077" actId="478"/>
          <ac:picMkLst>
            <pc:docMk/>
            <pc:sldMk cId="3995404298" sldId="1136"/>
            <ac:picMk id="8" creationId="{06CBA2FF-732A-4DEA-80AF-23DA08D20FF4}"/>
          </ac:picMkLst>
        </pc:picChg>
        <pc:picChg chg="add mod modCrop">
          <ac:chgData name="Thomas de Boer" userId="e07fcc2b-cdd7-4639-9427-b1cc420b52c6" providerId="ADAL" clId="{091350D5-EEAB-406F-A666-22FA874346D4}" dt="2022-04-12T17:03:55.212" v="4083" actId="1076"/>
          <ac:picMkLst>
            <pc:docMk/>
            <pc:sldMk cId="3995404298" sldId="1136"/>
            <ac:picMk id="9" creationId="{9F31AEA4-D83A-49D8-B025-D0B72B6F1205}"/>
          </ac:picMkLst>
        </pc:picChg>
      </pc:sldChg>
      <pc:sldChg chg="addSp modSp add del mod">
        <pc:chgData name="Thomas de Boer" userId="e07fcc2b-cdd7-4639-9427-b1cc420b52c6" providerId="ADAL" clId="{091350D5-EEAB-406F-A666-22FA874346D4}" dt="2022-04-12T17:45:07.713" v="5061" actId="47"/>
        <pc:sldMkLst>
          <pc:docMk/>
          <pc:sldMk cId="1567130398" sldId="1137"/>
        </pc:sldMkLst>
        <pc:spChg chg="mod">
          <ac:chgData name="Thomas de Boer" userId="e07fcc2b-cdd7-4639-9427-b1cc420b52c6" providerId="ADAL" clId="{091350D5-EEAB-406F-A666-22FA874346D4}" dt="2022-04-12T17:06:07.279" v="4176" actId="20577"/>
          <ac:spMkLst>
            <pc:docMk/>
            <pc:sldMk cId="1567130398" sldId="1137"/>
            <ac:spMk id="3" creationId="{9C901033-5F01-4115-A0DF-7D609CAD238D}"/>
          </ac:spMkLst>
        </pc:spChg>
        <pc:spChg chg="add mod">
          <ac:chgData name="Thomas de Boer" userId="e07fcc2b-cdd7-4639-9427-b1cc420b52c6" providerId="ADAL" clId="{091350D5-EEAB-406F-A666-22FA874346D4}" dt="2022-04-12T17:06:33.744" v="4177" actId="113"/>
          <ac:spMkLst>
            <pc:docMk/>
            <pc:sldMk cId="1567130398" sldId="1137"/>
            <ac:spMk id="4" creationId="{40191B72-CCD0-4B5B-AB6A-D18A179BF9C1}"/>
          </ac:spMkLst>
        </pc:spChg>
      </pc:sldChg>
      <pc:sldChg chg="addSp modSp add mod">
        <pc:chgData name="Thomas de Boer" userId="e07fcc2b-cdd7-4639-9427-b1cc420b52c6" providerId="ADAL" clId="{091350D5-EEAB-406F-A666-22FA874346D4}" dt="2022-04-12T17:08:40.553" v="4192" actId="1076"/>
        <pc:sldMkLst>
          <pc:docMk/>
          <pc:sldMk cId="416546894" sldId="1138"/>
        </pc:sldMkLst>
        <pc:spChg chg="mod">
          <ac:chgData name="Thomas de Boer" userId="e07fcc2b-cdd7-4639-9427-b1cc420b52c6" providerId="ADAL" clId="{091350D5-EEAB-406F-A666-22FA874346D4}" dt="2022-04-12T17:08:40.553" v="4192" actId="1076"/>
          <ac:spMkLst>
            <pc:docMk/>
            <pc:sldMk cId="416546894" sldId="1138"/>
            <ac:spMk id="3" creationId="{9C901033-5F01-4115-A0DF-7D609CAD238D}"/>
          </ac:spMkLst>
        </pc:spChg>
        <pc:spChg chg="add mod">
          <ac:chgData name="Thomas de Boer" userId="e07fcc2b-cdd7-4639-9427-b1cc420b52c6" providerId="ADAL" clId="{091350D5-EEAB-406F-A666-22FA874346D4}" dt="2022-04-08T16:36:08.058" v="1966"/>
          <ac:spMkLst>
            <pc:docMk/>
            <pc:sldMk cId="416546894" sldId="1138"/>
            <ac:spMk id="4" creationId="{E1F773C5-3208-45CD-AD65-E3F9DF97C8C6}"/>
          </ac:spMkLst>
        </pc:spChg>
        <pc:picChg chg="mod">
          <ac:chgData name="Thomas de Boer" userId="e07fcc2b-cdd7-4639-9427-b1cc420b52c6" providerId="ADAL" clId="{091350D5-EEAB-406F-A666-22FA874346D4}" dt="2022-04-12T17:08:16.438" v="4190" actId="1036"/>
          <ac:picMkLst>
            <pc:docMk/>
            <pc:sldMk cId="416546894" sldId="1138"/>
            <ac:picMk id="4" creationId="{D69A0EEE-F17A-9797-5DED-1D27805E8B80}"/>
          </ac:picMkLst>
        </pc:picChg>
      </pc:sldChg>
      <pc:sldChg chg="del">
        <pc:chgData name="Thomas de Boer" userId="e07fcc2b-cdd7-4639-9427-b1cc420b52c6" providerId="ADAL" clId="{091350D5-EEAB-406F-A666-22FA874346D4}" dt="2022-04-08T16:21:55.932" v="0" actId="47"/>
        <pc:sldMkLst>
          <pc:docMk/>
          <pc:sldMk cId="1884722040" sldId="1138"/>
        </pc:sldMkLst>
      </pc:sldChg>
      <pc:sldChg chg="addSp delSp modSp add del mod">
        <pc:chgData name="Thomas de Boer" userId="e07fcc2b-cdd7-4639-9427-b1cc420b52c6" providerId="ADAL" clId="{091350D5-EEAB-406F-A666-22FA874346D4}" dt="2022-04-12T17:43:44.872" v="5059" actId="47"/>
        <pc:sldMkLst>
          <pc:docMk/>
          <pc:sldMk cId="318260000" sldId="1139"/>
        </pc:sldMkLst>
        <pc:spChg chg="add mod">
          <ac:chgData name="Thomas de Boer" userId="e07fcc2b-cdd7-4639-9427-b1cc420b52c6" providerId="ADAL" clId="{091350D5-EEAB-406F-A666-22FA874346D4}" dt="2022-04-12T17:12:48.976" v="4231" actId="1076"/>
          <ac:spMkLst>
            <pc:docMk/>
            <pc:sldMk cId="318260000" sldId="1139"/>
            <ac:spMk id="2" creationId="{C056A2D2-704F-4FBC-91FF-9AA551C34D82}"/>
          </ac:spMkLst>
        </pc:spChg>
        <pc:spChg chg="del mod">
          <ac:chgData name="Thomas de Boer" userId="e07fcc2b-cdd7-4639-9427-b1cc420b52c6" providerId="ADAL" clId="{091350D5-EEAB-406F-A666-22FA874346D4}" dt="2022-04-12T17:24:10.489" v="4880" actId="478"/>
          <ac:spMkLst>
            <pc:docMk/>
            <pc:sldMk cId="318260000" sldId="1139"/>
            <ac:spMk id="3" creationId="{9C901033-5F01-4115-A0DF-7D609CAD238D}"/>
          </ac:spMkLst>
        </pc:spChg>
        <pc:spChg chg="add mod">
          <ac:chgData name="Thomas de Boer" userId="e07fcc2b-cdd7-4639-9427-b1cc420b52c6" providerId="ADAL" clId="{091350D5-EEAB-406F-A666-22FA874346D4}" dt="2022-04-12T17:12:48.976" v="4231" actId="1076"/>
          <ac:spMkLst>
            <pc:docMk/>
            <pc:sldMk cId="318260000" sldId="1139"/>
            <ac:spMk id="6" creationId="{D5C96121-4B61-4888-BD2D-215313EAD089}"/>
          </ac:spMkLst>
        </pc:spChg>
        <pc:spChg chg="add mod">
          <ac:chgData name="Thomas de Boer" userId="e07fcc2b-cdd7-4639-9427-b1cc420b52c6" providerId="ADAL" clId="{091350D5-EEAB-406F-A666-22FA874346D4}" dt="2022-04-12T17:12:48.976" v="4231" actId="1076"/>
          <ac:spMkLst>
            <pc:docMk/>
            <pc:sldMk cId="318260000" sldId="1139"/>
            <ac:spMk id="7" creationId="{A6972862-172B-4FC0-A133-EB6B9856C0E0}"/>
          </ac:spMkLst>
        </pc:spChg>
        <pc:spChg chg="add mod">
          <ac:chgData name="Thomas de Boer" userId="e07fcc2b-cdd7-4639-9427-b1cc420b52c6" providerId="ADAL" clId="{091350D5-EEAB-406F-A666-22FA874346D4}" dt="2022-04-12T17:32:00.095" v="5041" actId="1076"/>
          <ac:spMkLst>
            <pc:docMk/>
            <pc:sldMk cId="318260000" sldId="1139"/>
            <ac:spMk id="8" creationId="{7A1B2657-DF4B-4614-B9E2-A30AD834EB00}"/>
          </ac:spMkLst>
        </pc:spChg>
        <pc:spChg chg="add mod">
          <ac:chgData name="Thomas de Boer" userId="e07fcc2b-cdd7-4639-9427-b1cc420b52c6" providerId="ADAL" clId="{091350D5-EEAB-406F-A666-22FA874346D4}" dt="2022-04-12T17:12:55.502" v="4244" actId="20577"/>
          <ac:spMkLst>
            <pc:docMk/>
            <pc:sldMk cId="318260000" sldId="1139"/>
            <ac:spMk id="9" creationId="{2723B85E-5FBC-41AA-8484-E7EAB7FA66C3}"/>
          </ac:spMkLst>
        </pc:spChg>
        <pc:spChg chg="add mod">
          <ac:chgData name="Thomas de Boer" userId="e07fcc2b-cdd7-4639-9427-b1cc420b52c6" providerId="ADAL" clId="{091350D5-EEAB-406F-A666-22FA874346D4}" dt="2022-04-12T17:43:31.794" v="5053" actId="21"/>
          <ac:spMkLst>
            <pc:docMk/>
            <pc:sldMk cId="318260000" sldId="1139"/>
            <ac:spMk id="10" creationId="{66CEE796-3008-4B22-8327-A2D9DCF0C2E3}"/>
          </ac:spMkLst>
        </pc:spChg>
        <pc:spChg chg="add mod">
          <ac:chgData name="Thomas de Boer" userId="e07fcc2b-cdd7-4639-9427-b1cc420b52c6" providerId="ADAL" clId="{091350D5-EEAB-406F-A666-22FA874346D4}" dt="2022-04-12T17:43:21.906" v="5049" actId="21"/>
          <ac:spMkLst>
            <pc:docMk/>
            <pc:sldMk cId="318260000" sldId="1139"/>
            <ac:spMk id="11" creationId="{70768FDD-DF09-433B-973C-954763DEE2EC}"/>
          </ac:spMkLst>
        </pc:spChg>
        <pc:spChg chg="add mod">
          <ac:chgData name="Thomas de Boer" userId="e07fcc2b-cdd7-4639-9427-b1cc420b52c6" providerId="ADAL" clId="{091350D5-EEAB-406F-A666-22FA874346D4}" dt="2022-04-12T17:43:39.466" v="5056" actId="21"/>
          <ac:spMkLst>
            <pc:docMk/>
            <pc:sldMk cId="318260000" sldId="1139"/>
            <ac:spMk id="12" creationId="{C56B36C9-73E7-467F-808B-6A577B463AB9}"/>
          </ac:spMkLst>
        </pc:spChg>
        <pc:spChg chg="add mod">
          <ac:chgData name="Thomas de Boer" userId="e07fcc2b-cdd7-4639-9427-b1cc420b52c6" providerId="ADAL" clId="{091350D5-EEAB-406F-A666-22FA874346D4}" dt="2022-04-12T17:43:26.515" v="5051" actId="21"/>
          <ac:spMkLst>
            <pc:docMk/>
            <pc:sldMk cId="318260000" sldId="1139"/>
            <ac:spMk id="13" creationId="{D6302062-FDD5-44DD-BB6D-895C6AF74586}"/>
          </ac:spMkLst>
        </pc:spChg>
        <pc:spChg chg="add del mod">
          <ac:chgData name="Thomas de Boer" userId="e07fcc2b-cdd7-4639-9427-b1cc420b52c6" providerId="ADAL" clId="{091350D5-EEAB-406F-A666-22FA874346D4}" dt="2022-04-12T17:24:12.583" v="4881" actId="478"/>
          <ac:spMkLst>
            <pc:docMk/>
            <pc:sldMk cId="318260000" sldId="1139"/>
            <ac:spMk id="14" creationId="{6AE2DF46-98C5-4C68-A5BC-902057487E12}"/>
          </ac:spMkLst>
        </pc:spChg>
      </pc:sldChg>
      <pc:sldChg chg="del">
        <pc:chgData name="Thomas de Boer" userId="e07fcc2b-cdd7-4639-9427-b1cc420b52c6" providerId="ADAL" clId="{091350D5-EEAB-406F-A666-22FA874346D4}" dt="2022-04-08T16:21:55.932" v="0" actId="47"/>
        <pc:sldMkLst>
          <pc:docMk/>
          <pc:sldMk cId="735619010" sldId="1139"/>
        </pc:sldMkLst>
      </pc:sldChg>
      <pc:sldChg chg="del">
        <pc:chgData name="Thomas de Boer" userId="e07fcc2b-cdd7-4639-9427-b1cc420b52c6" providerId="ADAL" clId="{091350D5-EEAB-406F-A666-22FA874346D4}" dt="2022-04-08T16:21:55.932" v="0" actId="47"/>
        <pc:sldMkLst>
          <pc:docMk/>
          <pc:sldMk cId="436852271" sldId="1140"/>
        </pc:sldMkLst>
      </pc:sldChg>
      <pc:sldChg chg="addSp delSp modSp add mod">
        <pc:chgData name="Thomas de Boer" userId="e07fcc2b-cdd7-4639-9427-b1cc420b52c6" providerId="ADAL" clId="{091350D5-EEAB-406F-A666-22FA874346D4}" dt="2022-04-13T14:35:11.120" v="7367" actId="1076"/>
        <pc:sldMkLst>
          <pc:docMk/>
          <pc:sldMk cId="3329332057" sldId="1140"/>
        </pc:sldMkLst>
        <pc:spChg chg="add mod">
          <ac:chgData name="Thomas de Boer" userId="e07fcc2b-cdd7-4639-9427-b1cc420b52c6" providerId="ADAL" clId="{091350D5-EEAB-406F-A666-22FA874346D4}" dt="2022-04-08T16:37:24.168" v="2260" actId="20577"/>
          <ac:spMkLst>
            <pc:docMk/>
            <pc:sldMk cId="3329332057" sldId="1140"/>
            <ac:spMk id="2" creationId="{D301059C-4D0A-45B6-8AA6-809B40DEF9C7}"/>
          </ac:spMkLst>
        </pc:spChg>
        <pc:spChg chg="del mod">
          <ac:chgData name="Thomas de Boer" userId="e07fcc2b-cdd7-4639-9427-b1cc420b52c6" providerId="ADAL" clId="{091350D5-EEAB-406F-A666-22FA874346D4}" dt="2022-04-13T01:23:28.932" v="6595" actId="478"/>
          <ac:spMkLst>
            <pc:docMk/>
            <pc:sldMk cId="3329332057" sldId="1140"/>
            <ac:spMk id="3" creationId="{9C901033-5F01-4115-A0DF-7D609CAD238D}"/>
          </ac:spMkLst>
        </pc:spChg>
        <pc:spChg chg="mod">
          <ac:chgData name="Thomas de Boer" userId="e07fcc2b-cdd7-4639-9427-b1cc420b52c6" providerId="ADAL" clId="{091350D5-EEAB-406F-A666-22FA874346D4}" dt="2022-04-13T01:23:25.203" v="6594" actId="20577"/>
          <ac:spMkLst>
            <pc:docMk/>
            <pc:sldMk cId="3329332057" sldId="1140"/>
            <ac:spMk id="5" creationId="{461CCF71-D3D2-4EE1-972C-71F2A9F31004}"/>
          </ac:spMkLst>
        </pc:spChg>
        <pc:spChg chg="mod">
          <ac:chgData name="Thomas de Boer" userId="e07fcc2b-cdd7-4639-9427-b1cc420b52c6" providerId="ADAL" clId="{091350D5-EEAB-406F-A666-22FA874346D4}" dt="2022-04-13T14:34:52.731" v="7366" actId="20577"/>
          <ac:spMkLst>
            <pc:docMk/>
            <pc:sldMk cId="3329332057" sldId="1140"/>
            <ac:spMk id="7" creationId="{CDE9DC40-A74D-6BCE-0CB8-970C938D62BC}"/>
          </ac:spMkLst>
        </pc:spChg>
        <pc:spChg chg="add del mod">
          <ac:chgData name="Thomas de Boer" userId="e07fcc2b-cdd7-4639-9427-b1cc420b52c6" providerId="ADAL" clId="{091350D5-EEAB-406F-A666-22FA874346D4}" dt="2022-04-13T01:23:30.163" v="6596" actId="478"/>
          <ac:spMkLst>
            <pc:docMk/>
            <pc:sldMk cId="3329332057" sldId="1140"/>
            <ac:spMk id="9" creationId="{204F04CF-9439-4E5A-A05E-ACF3DDE4BEC0}"/>
          </ac:spMkLst>
        </pc:spChg>
        <pc:spChg chg="add mod">
          <ac:chgData name="Thomas de Boer" userId="e07fcc2b-cdd7-4639-9427-b1cc420b52c6" providerId="ADAL" clId="{091350D5-EEAB-406F-A666-22FA874346D4}" dt="2022-04-13T14:34:38.749" v="7346" actId="14100"/>
          <ac:spMkLst>
            <pc:docMk/>
            <pc:sldMk cId="3329332057" sldId="1140"/>
            <ac:spMk id="11" creationId="{054B5AA9-7C57-4898-8C38-44DBFE9557D2}"/>
          </ac:spMkLst>
        </pc:spChg>
        <pc:picChg chg="mod modCrop">
          <ac:chgData name="Thomas de Boer" userId="e07fcc2b-cdd7-4639-9427-b1cc420b52c6" providerId="ADAL" clId="{091350D5-EEAB-406F-A666-22FA874346D4}" dt="2022-04-13T14:34:30.799" v="7344" actId="732"/>
          <ac:picMkLst>
            <pc:docMk/>
            <pc:sldMk cId="3329332057" sldId="1140"/>
            <ac:picMk id="2" creationId="{940428E5-A1EC-0BB5-C237-46DECBA3A703}"/>
          </ac:picMkLst>
        </pc:picChg>
        <pc:picChg chg="mod">
          <ac:chgData name="Thomas de Boer" userId="e07fcc2b-cdd7-4639-9427-b1cc420b52c6" providerId="ADAL" clId="{091350D5-EEAB-406F-A666-22FA874346D4}" dt="2022-04-13T14:35:11.120" v="7367" actId="1076"/>
          <ac:picMkLst>
            <pc:docMk/>
            <pc:sldMk cId="3329332057" sldId="1140"/>
            <ac:picMk id="6" creationId="{5D8D7325-C25E-354A-B073-26CD67526F6B}"/>
          </ac:picMkLst>
        </pc:picChg>
      </pc:sldChg>
      <pc:sldChg chg="addSp delSp modSp add mod addCm delCm modCm">
        <pc:chgData name="Thomas de Boer" userId="e07fcc2b-cdd7-4639-9427-b1cc420b52c6" providerId="ADAL" clId="{091350D5-EEAB-406F-A666-22FA874346D4}" dt="2022-04-13T16:34:32.482" v="8307" actId="1076"/>
        <pc:sldMkLst>
          <pc:docMk/>
          <pc:sldMk cId="2735674723" sldId="1141"/>
        </pc:sldMkLst>
        <pc:spChg chg="add del mod">
          <ac:chgData name="Thomas de Boer" userId="e07fcc2b-cdd7-4639-9427-b1cc420b52c6" providerId="ADAL" clId="{091350D5-EEAB-406F-A666-22FA874346D4}" dt="2022-04-11T16:42:51.517" v="3359" actId="478"/>
          <ac:spMkLst>
            <pc:docMk/>
            <pc:sldMk cId="2735674723" sldId="1141"/>
            <ac:spMk id="2" creationId="{F080B69F-A175-41CC-9919-3532DF01D2F0}"/>
          </ac:spMkLst>
        </pc:spChg>
        <pc:spChg chg="mod">
          <ac:chgData name="Thomas de Boer" userId="e07fcc2b-cdd7-4639-9427-b1cc420b52c6" providerId="ADAL" clId="{091350D5-EEAB-406F-A666-22FA874346D4}" dt="2022-04-13T16:34:32.482" v="8307" actId="1076"/>
          <ac:spMkLst>
            <pc:docMk/>
            <pc:sldMk cId="2735674723" sldId="1141"/>
            <ac:spMk id="3" creationId="{9C901033-5F01-4115-A0DF-7D609CAD238D}"/>
          </ac:spMkLst>
        </pc:spChg>
        <pc:spChg chg="mod">
          <ac:chgData name="Thomas de Boer" userId="e07fcc2b-cdd7-4639-9427-b1cc420b52c6" providerId="ADAL" clId="{091350D5-EEAB-406F-A666-22FA874346D4}" dt="2022-04-13T01:02:04.955" v="6323" actId="20577"/>
          <ac:spMkLst>
            <pc:docMk/>
            <pc:sldMk cId="2735674723" sldId="1141"/>
            <ac:spMk id="5" creationId="{461CCF71-D3D2-4EE1-972C-71F2A9F31004}"/>
          </ac:spMkLst>
        </pc:spChg>
        <pc:spChg chg="add mod">
          <ac:chgData name="Thomas de Boer" userId="e07fcc2b-cdd7-4639-9427-b1cc420b52c6" providerId="ADAL" clId="{091350D5-EEAB-406F-A666-22FA874346D4}" dt="2022-04-13T14:01:53.762" v="7128" actId="1076"/>
          <ac:spMkLst>
            <pc:docMk/>
            <pc:sldMk cId="2735674723" sldId="1141"/>
            <ac:spMk id="8" creationId="{CCBAC9BA-58C4-459B-9856-DE995251A862}"/>
          </ac:spMkLst>
        </pc:spChg>
        <pc:spChg chg="add del mod">
          <ac:chgData name="Thomas de Boer" userId="e07fcc2b-cdd7-4639-9427-b1cc420b52c6" providerId="ADAL" clId="{091350D5-EEAB-406F-A666-22FA874346D4}" dt="2022-04-12T16:26:19.807" v="3444"/>
          <ac:spMkLst>
            <pc:docMk/>
            <pc:sldMk cId="2735674723" sldId="1141"/>
            <ac:spMk id="9" creationId="{C3D5AD4B-72EF-4CD9-B790-32BB61B54DFF}"/>
          </ac:spMkLst>
        </pc:spChg>
        <pc:spChg chg="add del mod">
          <ac:chgData name="Thomas de Boer" userId="e07fcc2b-cdd7-4639-9427-b1cc420b52c6" providerId="ADAL" clId="{091350D5-EEAB-406F-A666-22FA874346D4}" dt="2022-04-13T01:02:11.556" v="6325" actId="478"/>
          <ac:spMkLst>
            <pc:docMk/>
            <pc:sldMk cId="2735674723" sldId="1141"/>
            <ac:spMk id="11" creationId="{BEC09AE5-9EBD-4029-B3D3-4759BC895528}"/>
          </ac:spMkLst>
        </pc:spChg>
        <pc:spChg chg="add del mod">
          <ac:chgData name="Thomas de Boer" userId="e07fcc2b-cdd7-4639-9427-b1cc420b52c6" providerId="ADAL" clId="{091350D5-EEAB-406F-A666-22FA874346D4}" dt="2022-04-12T17:54:37.451" v="5109" actId="21"/>
          <ac:spMkLst>
            <pc:docMk/>
            <pc:sldMk cId="2735674723" sldId="1141"/>
            <ac:spMk id="13" creationId="{FBAE84BD-2533-4A51-90A1-99CB3C26D85D}"/>
          </ac:spMkLst>
        </pc:spChg>
        <pc:spChg chg="add del mod">
          <ac:chgData name="Thomas de Boer" userId="e07fcc2b-cdd7-4639-9427-b1cc420b52c6" providerId="ADAL" clId="{091350D5-EEAB-406F-A666-22FA874346D4}" dt="2022-04-12T17:54:39.075" v="5111"/>
          <ac:spMkLst>
            <pc:docMk/>
            <pc:sldMk cId="2735674723" sldId="1141"/>
            <ac:spMk id="15" creationId="{42153A83-C6B8-484B-B714-81869D471B4B}"/>
          </ac:spMkLst>
        </pc:spChg>
        <pc:picChg chg="add del mod">
          <ac:chgData name="Thomas de Boer" userId="e07fcc2b-cdd7-4639-9427-b1cc420b52c6" providerId="ADAL" clId="{091350D5-EEAB-406F-A666-22FA874346D4}" dt="2022-04-13T01:32:15.598" v="6750" actId="1076"/>
          <ac:picMkLst>
            <pc:docMk/>
            <pc:sldMk cId="2735674723" sldId="1141"/>
            <ac:picMk id="6" creationId="{ACBFFCAE-E722-4C3C-93FE-F9AC7AFA1FBA}"/>
          </ac:picMkLst>
        </pc:picChg>
        <pc:picChg chg="add mod">
          <ac:chgData name="Thomas de Boer" userId="e07fcc2b-cdd7-4639-9427-b1cc420b52c6" providerId="ADAL" clId="{091350D5-EEAB-406F-A666-22FA874346D4}" dt="2022-04-13T00:56:50.845" v="6295" actId="14100"/>
          <ac:picMkLst>
            <pc:docMk/>
            <pc:sldMk cId="2735674723" sldId="1141"/>
            <ac:picMk id="7" creationId="{623C54BA-9EA7-4126-B4BA-EA17B63AEC1C}"/>
          </ac:picMkLst>
        </pc:picChg>
        <pc:picChg chg="add del mod">
          <ac:chgData name="Thomas de Boer" userId="e07fcc2b-cdd7-4639-9427-b1cc420b52c6" providerId="ADAL" clId="{091350D5-EEAB-406F-A666-22FA874346D4}" dt="2022-04-12T17:54:37.451" v="5109" actId="21"/>
          <ac:picMkLst>
            <pc:docMk/>
            <pc:sldMk cId="2735674723" sldId="1141"/>
            <ac:picMk id="12" creationId="{59A42C42-C46E-4100-9D51-A0C5C6877468}"/>
          </ac:picMkLst>
        </pc:picChg>
        <pc:picChg chg="add del mod">
          <ac:chgData name="Thomas de Boer" userId="e07fcc2b-cdd7-4639-9427-b1cc420b52c6" providerId="ADAL" clId="{091350D5-EEAB-406F-A666-22FA874346D4}" dt="2022-04-12T17:54:39.075" v="5111"/>
          <ac:picMkLst>
            <pc:docMk/>
            <pc:sldMk cId="2735674723" sldId="1141"/>
            <ac:picMk id="14" creationId="{E2FE252C-08A4-4C67-A599-BBD2A0196C4A}"/>
          </ac:picMkLst>
        </pc:picChg>
        <pc:picChg chg="add del mod">
          <ac:chgData name="Thomas de Boer" userId="e07fcc2b-cdd7-4639-9427-b1cc420b52c6" providerId="ADAL" clId="{091350D5-EEAB-406F-A666-22FA874346D4}" dt="2022-04-13T00:52:05.458" v="6263" actId="478"/>
          <ac:picMkLst>
            <pc:docMk/>
            <pc:sldMk cId="2735674723" sldId="1141"/>
            <ac:picMk id="16" creationId="{4EC67F80-7BB0-4868-9515-265BDC000EC2}"/>
          </ac:picMkLst>
        </pc:picChg>
        <pc:picChg chg="add mod">
          <ac:chgData name="Thomas de Boer" userId="e07fcc2b-cdd7-4639-9427-b1cc420b52c6" providerId="ADAL" clId="{091350D5-EEAB-406F-A666-22FA874346D4}" dt="2022-04-13T00:56:52.889" v="6296" actId="1076"/>
          <ac:picMkLst>
            <pc:docMk/>
            <pc:sldMk cId="2735674723" sldId="1141"/>
            <ac:picMk id="18" creationId="{4692AECC-E04D-40CB-9F28-7E7542FD8915}"/>
          </ac:picMkLst>
        </pc:picChg>
      </pc:sldChg>
      <pc:sldChg chg="del">
        <pc:chgData name="Thomas de Boer" userId="e07fcc2b-cdd7-4639-9427-b1cc420b52c6" providerId="ADAL" clId="{091350D5-EEAB-406F-A666-22FA874346D4}" dt="2022-04-08T16:21:55.932" v="0" actId="47"/>
        <pc:sldMkLst>
          <pc:docMk/>
          <pc:sldMk cId="3677625178" sldId="1141"/>
        </pc:sldMkLst>
      </pc:sldChg>
      <pc:sldChg chg="addSp delSp modSp add mod ord addCm delCm">
        <pc:chgData name="Thomas de Boer" userId="e07fcc2b-cdd7-4639-9427-b1cc420b52c6" providerId="ADAL" clId="{091350D5-EEAB-406F-A666-22FA874346D4}" dt="2022-04-13T14:56:19.250" v="7436" actId="1036"/>
        <pc:sldMkLst>
          <pc:docMk/>
          <pc:sldMk cId="352078645" sldId="1142"/>
        </pc:sldMkLst>
        <pc:spChg chg="del mod ord">
          <ac:chgData name="Thomas de Boer" userId="e07fcc2b-cdd7-4639-9427-b1cc420b52c6" providerId="ADAL" clId="{091350D5-EEAB-406F-A666-22FA874346D4}" dt="2022-04-13T00:48:35.015" v="6246" actId="478"/>
          <ac:spMkLst>
            <pc:docMk/>
            <pc:sldMk cId="352078645" sldId="1142"/>
            <ac:spMk id="3" creationId="{9C901033-5F01-4115-A0DF-7D609CAD238D}"/>
          </ac:spMkLst>
        </pc:spChg>
        <pc:spChg chg="add del mod">
          <ac:chgData name="Thomas de Boer" userId="e07fcc2b-cdd7-4639-9427-b1cc420b52c6" providerId="ADAL" clId="{091350D5-EEAB-406F-A666-22FA874346D4}" dt="2022-04-13T00:48:17.171" v="6241" actId="478"/>
          <ac:spMkLst>
            <pc:docMk/>
            <pc:sldMk cId="352078645" sldId="1142"/>
            <ac:spMk id="4" creationId="{C1E455E8-B6F3-4536-B694-6D6911C82309}"/>
          </ac:spMkLst>
        </pc:spChg>
        <pc:spChg chg="mod">
          <ac:chgData name="Thomas de Boer" userId="e07fcc2b-cdd7-4639-9427-b1cc420b52c6" providerId="ADAL" clId="{091350D5-EEAB-406F-A666-22FA874346D4}" dt="2022-04-12T17:22:44.439" v="4777" actId="20577"/>
          <ac:spMkLst>
            <pc:docMk/>
            <pc:sldMk cId="352078645" sldId="1142"/>
            <ac:spMk id="5" creationId="{461CCF71-D3D2-4EE1-972C-71F2A9F31004}"/>
          </ac:spMkLst>
        </pc:spChg>
        <pc:spChg chg="add del mod">
          <ac:chgData name="Thomas de Boer" userId="e07fcc2b-cdd7-4639-9427-b1cc420b52c6" providerId="ADAL" clId="{091350D5-EEAB-406F-A666-22FA874346D4}" dt="2022-04-11T16:19:01.095" v="3322" actId="478"/>
          <ac:spMkLst>
            <pc:docMk/>
            <pc:sldMk cId="352078645" sldId="1142"/>
            <ac:spMk id="6" creationId="{40A96ADE-CCFD-4BD7-84F3-EC48CDA6ABCE}"/>
          </ac:spMkLst>
        </pc:spChg>
        <pc:spChg chg="add mod">
          <ac:chgData name="Thomas de Boer" userId="e07fcc2b-cdd7-4639-9427-b1cc420b52c6" providerId="ADAL" clId="{091350D5-EEAB-406F-A666-22FA874346D4}" dt="2022-04-13T13:59:52.187" v="7071" actId="1035"/>
          <ac:spMkLst>
            <pc:docMk/>
            <pc:sldMk cId="352078645" sldId="1142"/>
            <ac:spMk id="10" creationId="{01CBF7F0-D400-4C2F-BE8C-30944471AE13}"/>
          </ac:spMkLst>
        </pc:spChg>
        <pc:spChg chg="add mod">
          <ac:chgData name="Thomas de Boer" userId="e07fcc2b-cdd7-4639-9427-b1cc420b52c6" providerId="ADAL" clId="{091350D5-EEAB-406F-A666-22FA874346D4}" dt="2022-04-13T13:59:52.187" v="7071" actId="1035"/>
          <ac:spMkLst>
            <pc:docMk/>
            <pc:sldMk cId="352078645" sldId="1142"/>
            <ac:spMk id="11" creationId="{DD6F1726-97EA-4D72-99C3-0886541CDEEB}"/>
          </ac:spMkLst>
        </pc:spChg>
        <pc:spChg chg="add mod">
          <ac:chgData name="Thomas de Boer" userId="e07fcc2b-cdd7-4639-9427-b1cc420b52c6" providerId="ADAL" clId="{091350D5-EEAB-406F-A666-22FA874346D4}" dt="2022-04-13T13:59:52.187" v="7071" actId="1035"/>
          <ac:spMkLst>
            <pc:docMk/>
            <pc:sldMk cId="352078645" sldId="1142"/>
            <ac:spMk id="15" creationId="{E4CACD59-17BE-4E22-88B5-24FBDD8AF67C}"/>
          </ac:spMkLst>
        </pc:spChg>
        <pc:spChg chg="add del mod">
          <ac:chgData name="Thomas de Boer" userId="e07fcc2b-cdd7-4639-9427-b1cc420b52c6" providerId="ADAL" clId="{091350D5-EEAB-406F-A666-22FA874346D4}" dt="2022-04-13T00:48:36.322" v="6247" actId="478"/>
          <ac:spMkLst>
            <pc:docMk/>
            <pc:sldMk cId="352078645" sldId="1142"/>
            <ac:spMk id="21" creationId="{CD945849-3770-4F49-BF95-E0D43C983FBE}"/>
          </ac:spMkLst>
        </pc:spChg>
        <pc:spChg chg="add mod">
          <ac:chgData name="Thomas de Boer" userId="e07fcc2b-cdd7-4639-9427-b1cc420b52c6" providerId="ADAL" clId="{091350D5-EEAB-406F-A666-22FA874346D4}" dt="2022-04-13T13:59:36.396" v="7056" actId="14100"/>
          <ac:spMkLst>
            <pc:docMk/>
            <pc:sldMk cId="352078645" sldId="1142"/>
            <ac:spMk id="22" creationId="{C8529860-7BE5-4A90-9929-AA219892D13B}"/>
          </ac:spMkLst>
        </pc:spChg>
        <pc:spChg chg="add mod">
          <ac:chgData name="Thomas de Boer" userId="e07fcc2b-cdd7-4639-9427-b1cc420b52c6" providerId="ADAL" clId="{091350D5-EEAB-406F-A666-22FA874346D4}" dt="2022-04-13T14:56:19.250" v="7436" actId="1036"/>
          <ac:spMkLst>
            <pc:docMk/>
            <pc:sldMk cId="352078645" sldId="1142"/>
            <ac:spMk id="23" creationId="{C3BD5EEC-8B99-4012-BA0C-4573809D1A9F}"/>
          </ac:spMkLst>
        </pc:spChg>
        <pc:picChg chg="add del mod ord">
          <ac:chgData name="Thomas de Boer" userId="e07fcc2b-cdd7-4639-9427-b1cc420b52c6" providerId="ADAL" clId="{091350D5-EEAB-406F-A666-22FA874346D4}" dt="2022-04-12T16:26:44.650" v="3447" actId="21"/>
          <ac:picMkLst>
            <pc:docMk/>
            <pc:sldMk cId="352078645" sldId="1142"/>
            <ac:picMk id="7" creationId="{54AB8CA8-0C3A-48BB-B798-DD091D4F4896}"/>
          </ac:picMkLst>
        </pc:picChg>
        <pc:picChg chg="add mod">
          <ac:chgData name="Thomas de Boer" userId="e07fcc2b-cdd7-4639-9427-b1cc420b52c6" providerId="ADAL" clId="{091350D5-EEAB-406F-A666-22FA874346D4}" dt="2022-04-13T13:59:52.187" v="7071" actId="1035"/>
          <ac:picMkLst>
            <pc:docMk/>
            <pc:sldMk cId="352078645" sldId="1142"/>
            <ac:picMk id="9" creationId="{CEE7C3C8-067F-41C2-93B5-239B9B0BB533}"/>
          </ac:picMkLst>
        </pc:picChg>
        <pc:picChg chg="add del">
          <ac:chgData name="Thomas de Boer" userId="e07fcc2b-cdd7-4639-9427-b1cc420b52c6" providerId="ADAL" clId="{091350D5-EEAB-406F-A666-22FA874346D4}" dt="2022-04-11T16:42:46.857" v="3357" actId="21"/>
          <ac:picMkLst>
            <pc:docMk/>
            <pc:sldMk cId="352078645" sldId="1142"/>
            <ac:picMk id="13" creationId="{1B2EDA22-C100-4AB8-8122-B66FDBB53956}"/>
          </ac:picMkLst>
        </pc:picChg>
        <pc:picChg chg="add mod ord">
          <ac:chgData name="Thomas de Boer" userId="e07fcc2b-cdd7-4639-9427-b1cc420b52c6" providerId="ADAL" clId="{091350D5-EEAB-406F-A666-22FA874346D4}" dt="2022-04-13T13:59:52.187" v="7071" actId="1035"/>
          <ac:picMkLst>
            <pc:docMk/>
            <pc:sldMk cId="352078645" sldId="1142"/>
            <ac:picMk id="14" creationId="{D4658D37-6B48-47E1-9F9E-B1168CDC8EFE}"/>
          </ac:picMkLst>
        </pc:picChg>
        <pc:picChg chg="add mod ord modCrop">
          <ac:chgData name="Thomas de Boer" userId="e07fcc2b-cdd7-4639-9427-b1cc420b52c6" providerId="ADAL" clId="{091350D5-EEAB-406F-A666-22FA874346D4}" dt="2022-04-13T01:26:01.420" v="6661" actId="732"/>
          <ac:picMkLst>
            <pc:docMk/>
            <pc:sldMk cId="352078645" sldId="1142"/>
            <ac:picMk id="17" creationId="{9578B82F-8D2E-4BAE-B182-C6A4FC46BC8C}"/>
          </ac:picMkLst>
        </pc:picChg>
        <pc:picChg chg="add mod ord">
          <ac:chgData name="Thomas de Boer" userId="e07fcc2b-cdd7-4639-9427-b1cc420b52c6" providerId="ADAL" clId="{091350D5-EEAB-406F-A666-22FA874346D4}" dt="2022-04-13T00:51:19.498" v="6260" actId="14826"/>
          <ac:picMkLst>
            <pc:docMk/>
            <pc:sldMk cId="352078645" sldId="1142"/>
            <ac:picMk id="19" creationId="{D63B0A6B-B038-45B8-87AF-011E82A2E81C}"/>
          </ac:picMkLst>
        </pc:picChg>
      </pc:sldChg>
      <pc:sldChg chg="addSp modSp add mod">
        <pc:chgData name="Thomas de Boer" userId="e07fcc2b-cdd7-4639-9427-b1cc420b52c6" providerId="ADAL" clId="{091350D5-EEAB-406F-A666-22FA874346D4}" dt="2022-04-13T15:07:45.735" v="7645" actId="20577"/>
        <pc:sldMkLst>
          <pc:docMk/>
          <pc:sldMk cId="2204108353" sldId="1143"/>
        </pc:sldMkLst>
        <pc:spChg chg="mod">
          <ac:chgData name="Thomas de Boer" userId="e07fcc2b-cdd7-4639-9427-b1cc420b52c6" providerId="ADAL" clId="{091350D5-EEAB-406F-A666-22FA874346D4}" dt="2022-04-13T15:07:45.735" v="7645" actId="20577"/>
          <ac:spMkLst>
            <pc:docMk/>
            <pc:sldMk cId="2204108353" sldId="1143"/>
            <ac:spMk id="3" creationId="{9C901033-5F01-4115-A0DF-7D609CAD238D}"/>
          </ac:spMkLst>
        </pc:spChg>
        <pc:spChg chg="add mod">
          <ac:chgData name="Thomas de Boer" userId="e07fcc2b-cdd7-4639-9427-b1cc420b52c6" providerId="ADAL" clId="{091350D5-EEAB-406F-A666-22FA874346D4}" dt="2022-04-08T16:41:37.347" v="3019" actId="1076"/>
          <ac:spMkLst>
            <pc:docMk/>
            <pc:sldMk cId="2204108353" sldId="1143"/>
            <ac:spMk id="4" creationId="{F076FBCD-2ECC-4505-A081-EBE75F60E222}"/>
          </ac:spMkLst>
        </pc:spChg>
        <pc:spChg chg="add mod">
          <ac:chgData name="Thomas de Boer" userId="e07fcc2b-cdd7-4639-9427-b1cc420b52c6" providerId="ADAL" clId="{091350D5-EEAB-406F-A666-22FA874346D4}" dt="2022-04-12T17:43:43.169" v="5058" actId="1076"/>
          <ac:spMkLst>
            <pc:docMk/>
            <pc:sldMk cId="2204108353" sldId="1143"/>
            <ac:spMk id="7" creationId="{68EABE49-D837-46C0-8990-85A65E2CA2B3}"/>
          </ac:spMkLst>
        </pc:spChg>
      </pc:sldChg>
      <pc:sldChg chg="modSp add mod">
        <pc:chgData name="Thomas de Boer" userId="e07fcc2b-cdd7-4639-9427-b1cc420b52c6" providerId="ADAL" clId="{091350D5-EEAB-406F-A666-22FA874346D4}" dt="2022-04-13T16:22:28.459" v="8286" actId="20577"/>
        <pc:sldMkLst>
          <pc:docMk/>
          <pc:sldMk cId="413286692" sldId="1144"/>
        </pc:sldMkLst>
        <pc:spChg chg="mod">
          <ac:chgData name="Thomas de Boer" userId="e07fcc2b-cdd7-4639-9427-b1cc420b52c6" providerId="ADAL" clId="{091350D5-EEAB-406F-A666-22FA874346D4}" dt="2022-04-13T16:22:28.459" v="8286" actId="20577"/>
          <ac:spMkLst>
            <pc:docMk/>
            <pc:sldMk cId="413286692" sldId="1144"/>
            <ac:spMk id="3" creationId="{9C901033-5F01-4115-A0DF-7D609CAD238D}"/>
          </ac:spMkLst>
        </pc:spChg>
        <pc:spChg chg="mod">
          <ac:chgData name="Thomas de Boer" userId="e07fcc2b-cdd7-4639-9427-b1cc420b52c6" providerId="ADAL" clId="{091350D5-EEAB-406F-A666-22FA874346D4}" dt="2022-04-13T15:14:20.842" v="8040" actId="20577"/>
          <ac:spMkLst>
            <pc:docMk/>
            <pc:sldMk cId="413286692" sldId="1144"/>
            <ac:spMk id="5" creationId="{461CCF71-D3D2-4EE1-972C-71F2A9F31004}"/>
          </ac:spMkLst>
        </pc:spChg>
      </pc:sldChg>
      <pc:sldChg chg="modSp add del mod">
        <pc:chgData name="Thomas de Boer" userId="e07fcc2b-cdd7-4639-9427-b1cc420b52c6" providerId="ADAL" clId="{091350D5-EEAB-406F-A666-22FA874346D4}" dt="2022-04-12T17:39:52.713" v="5042" actId="47"/>
        <pc:sldMkLst>
          <pc:docMk/>
          <pc:sldMk cId="1121962835" sldId="1145"/>
        </pc:sldMkLst>
        <pc:spChg chg="mod">
          <ac:chgData name="Thomas de Boer" userId="e07fcc2b-cdd7-4639-9427-b1cc420b52c6" providerId="ADAL" clId="{091350D5-EEAB-406F-A666-22FA874346D4}" dt="2022-04-08T17:11:27.910" v="3236" actId="20577"/>
          <ac:spMkLst>
            <pc:docMk/>
            <pc:sldMk cId="1121962835" sldId="1145"/>
            <ac:spMk id="3" creationId="{9C901033-5F01-4115-A0DF-7D609CAD238D}"/>
          </ac:spMkLst>
        </pc:spChg>
      </pc:sldChg>
      <pc:sldChg chg="addSp delSp modSp mod addCm modCm">
        <pc:chgData name="Thomas de Boer" userId="e07fcc2b-cdd7-4639-9427-b1cc420b52c6" providerId="ADAL" clId="{091350D5-EEAB-406F-A666-22FA874346D4}" dt="2022-04-13T16:33:17.986" v="8305" actId="20577"/>
        <pc:sldMkLst>
          <pc:docMk/>
          <pc:sldMk cId="1901205858" sldId="1147"/>
        </pc:sldMkLst>
        <pc:spChg chg="mod">
          <ac:chgData name="Thomas de Boer" userId="e07fcc2b-cdd7-4639-9427-b1cc420b52c6" providerId="ADAL" clId="{091350D5-EEAB-406F-A666-22FA874346D4}" dt="2022-04-13T16:33:17.986" v="8305" actId="20577"/>
          <ac:spMkLst>
            <pc:docMk/>
            <pc:sldMk cId="1901205858" sldId="1147"/>
            <ac:spMk id="2" creationId="{C84090D5-5665-CDDA-1CEA-95646F798A0B}"/>
          </ac:spMkLst>
        </pc:spChg>
        <pc:spChg chg="mod">
          <ac:chgData name="Thomas de Boer" userId="e07fcc2b-cdd7-4639-9427-b1cc420b52c6" providerId="ADAL" clId="{091350D5-EEAB-406F-A666-22FA874346D4}" dt="2022-04-12T20:27:40.264" v="5378" actId="20577"/>
          <ac:spMkLst>
            <pc:docMk/>
            <pc:sldMk cId="1901205858" sldId="1147"/>
            <ac:spMk id="3" creationId="{EA3396AA-5874-B77F-BC13-C2BD674AB750}"/>
          </ac:spMkLst>
        </pc:spChg>
        <pc:spChg chg="add del mod">
          <ac:chgData name="Thomas de Boer" userId="e07fcc2b-cdd7-4639-9427-b1cc420b52c6" providerId="ADAL" clId="{091350D5-EEAB-406F-A666-22FA874346D4}" dt="2022-04-12T20:27:24.737" v="5361" actId="478"/>
          <ac:spMkLst>
            <pc:docMk/>
            <pc:sldMk cId="1901205858" sldId="1147"/>
            <ac:spMk id="5" creationId="{3A8C58C7-D018-41F1-A7B0-B5A9E7E046D4}"/>
          </ac:spMkLst>
        </pc:spChg>
        <pc:picChg chg="mod">
          <ac:chgData name="Thomas de Boer" userId="e07fcc2b-cdd7-4639-9427-b1cc420b52c6" providerId="ADAL" clId="{091350D5-EEAB-406F-A666-22FA874346D4}" dt="2022-04-13T01:12:11.058" v="6495" actId="1076"/>
          <ac:picMkLst>
            <pc:docMk/>
            <pc:sldMk cId="1901205858" sldId="1147"/>
            <ac:picMk id="4" creationId="{B145F187-9A9F-2518-DBE6-B96C3BFACE22}"/>
          </ac:picMkLst>
        </pc:picChg>
      </pc:sldChg>
      <pc:sldChg chg="addSp delSp modSp mod ord delCm">
        <pc:chgData name="Thomas de Boer" userId="e07fcc2b-cdd7-4639-9427-b1cc420b52c6" providerId="ADAL" clId="{091350D5-EEAB-406F-A666-22FA874346D4}" dt="2022-04-13T14:25:13.750" v="7212"/>
        <pc:sldMkLst>
          <pc:docMk/>
          <pc:sldMk cId="2270243579" sldId="1148"/>
        </pc:sldMkLst>
        <pc:spChg chg="mod">
          <ac:chgData name="Thomas de Boer" userId="e07fcc2b-cdd7-4639-9427-b1cc420b52c6" providerId="ADAL" clId="{091350D5-EEAB-406F-A666-22FA874346D4}" dt="2022-04-12T20:34:59.289" v="5789" actId="20577"/>
          <ac:spMkLst>
            <pc:docMk/>
            <pc:sldMk cId="2270243579" sldId="1148"/>
            <ac:spMk id="3" creationId="{A450A1BE-FFC3-B2C6-20F8-3FB97A0D250A}"/>
          </ac:spMkLst>
        </pc:spChg>
        <pc:spChg chg="add del mod">
          <ac:chgData name="Thomas de Boer" userId="e07fcc2b-cdd7-4639-9427-b1cc420b52c6" providerId="ADAL" clId="{091350D5-EEAB-406F-A666-22FA874346D4}" dt="2022-04-13T14:08:59.987" v="7197" actId="478"/>
          <ac:spMkLst>
            <pc:docMk/>
            <pc:sldMk cId="2270243579" sldId="1148"/>
            <ac:spMk id="11" creationId="{41A2A913-82AF-44D0-BA5D-B992A8792835}"/>
          </ac:spMkLst>
        </pc:spChg>
        <pc:grpChg chg="add del mod">
          <ac:chgData name="Thomas de Boer" userId="e07fcc2b-cdd7-4639-9427-b1cc420b52c6" providerId="ADAL" clId="{091350D5-EEAB-406F-A666-22FA874346D4}" dt="2022-04-12T16:56:31.029" v="3969" actId="21"/>
          <ac:grpSpMkLst>
            <pc:docMk/>
            <pc:sldMk cId="2270243579" sldId="1148"/>
            <ac:grpSpMk id="6" creationId="{2C384119-2495-422F-9EE2-B206837D2615}"/>
          </ac:grpSpMkLst>
        </pc:grpChg>
        <pc:picChg chg="add mod modCrop">
          <ac:chgData name="Thomas de Boer" userId="e07fcc2b-cdd7-4639-9427-b1cc420b52c6" providerId="ADAL" clId="{091350D5-EEAB-406F-A666-22FA874346D4}" dt="2022-04-13T14:09:25.776" v="7207" actId="1076"/>
          <ac:picMkLst>
            <pc:docMk/>
            <pc:sldMk cId="2270243579" sldId="1148"/>
            <ac:picMk id="2" creationId="{CEDA6805-4655-4716-A121-4B0E08F107EA}"/>
          </ac:picMkLst>
        </pc:picChg>
        <pc:picChg chg="del mod modCrop">
          <ac:chgData name="Thomas de Boer" userId="e07fcc2b-cdd7-4639-9427-b1cc420b52c6" providerId="ADAL" clId="{091350D5-EEAB-406F-A666-22FA874346D4}" dt="2022-04-13T14:08:43.734" v="7188" actId="21"/>
          <ac:picMkLst>
            <pc:docMk/>
            <pc:sldMk cId="2270243579" sldId="1148"/>
            <ac:picMk id="5" creationId="{4E1A8982-61C0-9039-3E2F-59436EB2FE68}"/>
          </ac:picMkLst>
        </pc:picChg>
        <pc:picChg chg="add del mod">
          <ac:chgData name="Thomas de Boer" userId="e07fcc2b-cdd7-4639-9427-b1cc420b52c6" providerId="ADAL" clId="{091350D5-EEAB-406F-A666-22FA874346D4}" dt="2022-04-13T14:08:56.121" v="7194" actId="478"/>
          <ac:picMkLst>
            <pc:docMk/>
            <pc:sldMk cId="2270243579" sldId="1148"/>
            <ac:picMk id="7" creationId="{5DD08255-ACF1-4909-86F4-EC82D8B02A9B}"/>
          </ac:picMkLst>
        </pc:picChg>
        <pc:picChg chg="del mod topLvl">
          <ac:chgData name="Thomas de Boer" userId="e07fcc2b-cdd7-4639-9427-b1cc420b52c6" providerId="ADAL" clId="{091350D5-EEAB-406F-A666-22FA874346D4}" dt="2022-04-12T16:56:38.630" v="3976" actId="478"/>
          <ac:picMkLst>
            <pc:docMk/>
            <pc:sldMk cId="2270243579" sldId="1148"/>
            <ac:picMk id="7" creationId="{96DC6BDA-44AA-4AAC-8E5C-3430D10328D9}"/>
          </ac:picMkLst>
        </pc:picChg>
        <pc:picChg chg="del mod topLvl">
          <ac:chgData name="Thomas de Boer" userId="e07fcc2b-cdd7-4639-9427-b1cc420b52c6" providerId="ADAL" clId="{091350D5-EEAB-406F-A666-22FA874346D4}" dt="2022-04-12T16:56:31.029" v="3969" actId="21"/>
          <ac:picMkLst>
            <pc:docMk/>
            <pc:sldMk cId="2270243579" sldId="1148"/>
            <ac:picMk id="8" creationId="{009D6258-9A07-4F37-AA04-8C90FA78A569}"/>
          </ac:picMkLst>
        </pc:picChg>
        <pc:picChg chg="add del mod">
          <ac:chgData name="Thomas de Boer" userId="e07fcc2b-cdd7-4639-9427-b1cc420b52c6" providerId="ADAL" clId="{091350D5-EEAB-406F-A666-22FA874346D4}" dt="2022-04-13T14:08:57.385" v="7195" actId="478"/>
          <ac:picMkLst>
            <pc:docMk/>
            <pc:sldMk cId="2270243579" sldId="1148"/>
            <ac:picMk id="8" creationId="{ECC5070C-6342-4914-A05A-BDB0270709CF}"/>
          </ac:picMkLst>
        </pc:picChg>
        <pc:picChg chg="add del mod ord">
          <ac:chgData name="Thomas de Boer" userId="e07fcc2b-cdd7-4639-9427-b1cc420b52c6" providerId="ADAL" clId="{091350D5-EEAB-406F-A666-22FA874346D4}" dt="2022-04-12T16:56:48.767" v="3981" actId="478"/>
          <ac:picMkLst>
            <pc:docMk/>
            <pc:sldMk cId="2270243579" sldId="1148"/>
            <ac:picMk id="9" creationId="{EA431520-4B1A-48DE-8935-29443700C808}"/>
          </ac:picMkLst>
        </pc:picChg>
        <pc:picChg chg="add del mod ord">
          <ac:chgData name="Thomas de Boer" userId="e07fcc2b-cdd7-4639-9427-b1cc420b52c6" providerId="ADAL" clId="{091350D5-EEAB-406F-A666-22FA874346D4}" dt="2022-04-13T14:09:00.449" v="7198" actId="478"/>
          <ac:picMkLst>
            <pc:docMk/>
            <pc:sldMk cId="2270243579" sldId="1148"/>
            <ac:picMk id="10" creationId="{2BF14F7D-80F4-4618-9BA7-1AC76C3CD086}"/>
          </ac:picMkLst>
        </pc:picChg>
        <pc:picChg chg="add del mod">
          <ac:chgData name="Thomas de Boer" userId="e07fcc2b-cdd7-4639-9427-b1cc420b52c6" providerId="ADAL" clId="{091350D5-EEAB-406F-A666-22FA874346D4}" dt="2022-04-13T14:08:43.734" v="7188" actId="21"/>
          <ac:picMkLst>
            <pc:docMk/>
            <pc:sldMk cId="2270243579" sldId="1148"/>
            <ac:picMk id="1026" creationId="{8BA05B8A-063D-479B-8CC9-951B33D958A4}"/>
          </ac:picMkLst>
        </pc:picChg>
      </pc:sldChg>
      <pc:sldChg chg="addSp delSp modSp add mod ord">
        <pc:chgData name="Thomas de Boer" userId="e07fcc2b-cdd7-4639-9427-b1cc420b52c6" providerId="ADAL" clId="{091350D5-EEAB-406F-A666-22FA874346D4}" dt="2022-04-13T16:00:34.597" v="8272" actId="13926"/>
        <pc:sldMkLst>
          <pc:docMk/>
          <pc:sldMk cId="2216715932" sldId="1149"/>
        </pc:sldMkLst>
        <pc:spChg chg="add del mod">
          <ac:chgData name="Thomas de Boer" userId="e07fcc2b-cdd7-4639-9427-b1cc420b52c6" providerId="ADAL" clId="{091350D5-EEAB-406F-A666-22FA874346D4}" dt="2022-04-13T16:00:18.346" v="8270" actId="478"/>
          <ac:spMkLst>
            <pc:docMk/>
            <pc:sldMk cId="2216715932" sldId="1149"/>
            <ac:spMk id="2" creationId="{4758BA42-C23D-41CA-B112-776DE06150D1}"/>
          </ac:spMkLst>
        </pc:spChg>
        <pc:spChg chg="mod">
          <ac:chgData name="Thomas de Boer" userId="e07fcc2b-cdd7-4639-9427-b1cc420b52c6" providerId="ADAL" clId="{091350D5-EEAB-406F-A666-22FA874346D4}" dt="2022-04-13T16:00:34.597" v="8272" actId="13926"/>
          <ac:spMkLst>
            <pc:docMk/>
            <pc:sldMk cId="2216715932" sldId="1149"/>
            <ac:spMk id="3" creationId="{9C901033-5F01-4115-A0DF-7D609CAD238D}"/>
          </ac:spMkLst>
        </pc:spChg>
        <pc:spChg chg="mod">
          <ac:chgData name="Thomas de Boer" userId="e07fcc2b-cdd7-4639-9427-b1cc420b52c6" providerId="ADAL" clId="{091350D5-EEAB-406F-A666-22FA874346D4}" dt="2022-04-12T20:39:15.832" v="6202" actId="20577"/>
          <ac:spMkLst>
            <pc:docMk/>
            <pc:sldMk cId="2216715932" sldId="1149"/>
            <ac:spMk id="5" creationId="{461CCF71-D3D2-4EE1-972C-71F2A9F31004}"/>
          </ac:spMkLst>
        </pc:spChg>
        <pc:spChg chg="add del">
          <ac:chgData name="Thomas de Boer" userId="e07fcc2b-cdd7-4639-9427-b1cc420b52c6" providerId="ADAL" clId="{091350D5-EEAB-406F-A666-22FA874346D4}" dt="2022-04-12T17:27:38.399" v="5001" actId="478"/>
          <ac:spMkLst>
            <pc:docMk/>
            <pc:sldMk cId="2216715932" sldId="1149"/>
            <ac:spMk id="6" creationId="{72583712-5E0A-4294-8A46-82A38A409244}"/>
          </ac:spMkLst>
        </pc:spChg>
        <pc:spChg chg="add">
          <ac:chgData name="Thomas de Boer" userId="e07fcc2b-cdd7-4639-9427-b1cc420b52c6" providerId="ADAL" clId="{091350D5-EEAB-406F-A666-22FA874346D4}" dt="2022-04-12T17:27:48.371" v="5002" actId="11529"/>
          <ac:spMkLst>
            <pc:docMk/>
            <pc:sldMk cId="2216715932" sldId="1149"/>
            <ac:spMk id="7" creationId="{A1BEFF05-5C17-456E-9A08-B25979B30E90}"/>
          </ac:spMkLst>
        </pc:spChg>
        <pc:spChg chg="add mod">
          <ac:chgData name="Thomas de Boer" userId="e07fcc2b-cdd7-4639-9427-b1cc420b52c6" providerId="ADAL" clId="{091350D5-EEAB-406F-A666-22FA874346D4}" dt="2022-04-12T17:28:20.354" v="5014" actId="1076"/>
          <ac:spMkLst>
            <pc:docMk/>
            <pc:sldMk cId="2216715932" sldId="1149"/>
            <ac:spMk id="8" creationId="{2254F9C2-1D21-4344-9927-0A7A3C35C289}"/>
          </ac:spMkLst>
        </pc:spChg>
        <pc:spChg chg="add mod">
          <ac:chgData name="Thomas de Boer" userId="e07fcc2b-cdd7-4639-9427-b1cc420b52c6" providerId="ADAL" clId="{091350D5-EEAB-406F-A666-22FA874346D4}" dt="2022-04-12T17:28:14.801" v="5010" actId="1076"/>
          <ac:spMkLst>
            <pc:docMk/>
            <pc:sldMk cId="2216715932" sldId="1149"/>
            <ac:spMk id="9" creationId="{5D81D3B8-DED6-4DB6-AB13-A70F315974E0}"/>
          </ac:spMkLst>
        </pc:spChg>
        <pc:spChg chg="add mod">
          <ac:chgData name="Thomas de Boer" userId="e07fcc2b-cdd7-4639-9427-b1cc420b52c6" providerId="ADAL" clId="{091350D5-EEAB-406F-A666-22FA874346D4}" dt="2022-04-12T17:28:17.312" v="5012" actId="1076"/>
          <ac:spMkLst>
            <pc:docMk/>
            <pc:sldMk cId="2216715932" sldId="1149"/>
            <ac:spMk id="10" creationId="{C5A76EED-9E21-4242-AAFE-806532012793}"/>
          </ac:spMkLst>
        </pc:spChg>
        <pc:spChg chg="add mod">
          <ac:chgData name="Thomas de Boer" userId="e07fcc2b-cdd7-4639-9427-b1cc420b52c6" providerId="ADAL" clId="{091350D5-EEAB-406F-A666-22FA874346D4}" dt="2022-04-12T17:28:30.560" v="5029" actId="20577"/>
          <ac:spMkLst>
            <pc:docMk/>
            <pc:sldMk cId="2216715932" sldId="1149"/>
            <ac:spMk id="11" creationId="{162CFBCD-533C-4AE7-97FC-95D0F3D98514}"/>
          </ac:spMkLst>
        </pc:spChg>
        <pc:spChg chg="add mod">
          <ac:chgData name="Thomas de Boer" userId="e07fcc2b-cdd7-4639-9427-b1cc420b52c6" providerId="ADAL" clId="{091350D5-EEAB-406F-A666-22FA874346D4}" dt="2022-04-12T17:28:35.983" v="5036" actId="20577"/>
          <ac:spMkLst>
            <pc:docMk/>
            <pc:sldMk cId="2216715932" sldId="1149"/>
            <ac:spMk id="12" creationId="{BA06B538-ECA8-49EF-AE75-253BC12B8571}"/>
          </ac:spMkLst>
        </pc:spChg>
        <pc:spChg chg="add mod">
          <ac:chgData name="Thomas de Boer" userId="e07fcc2b-cdd7-4639-9427-b1cc420b52c6" providerId="ADAL" clId="{091350D5-EEAB-406F-A666-22FA874346D4}" dt="2022-04-12T17:28:39.428" v="5039" actId="20577"/>
          <ac:spMkLst>
            <pc:docMk/>
            <pc:sldMk cId="2216715932" sldId="1149"/>
            <ac:spMk id="13" creationId="{099718F0-4721-4184-889B-FE83809EE4DA}"/>
          </ac:spMkLst>
        </pc:spChg>
        <pc:spChg chg="add mod">
          <ac:chgData name="Thomas de Boer" userId="e07fcc2b-cdd7-4639-9427-b1cc420b52c6" providerId="ADAL" clId="{091350D5-EEAB-406F-A666-22FA874346D4}" dt="2022-04-13T01:17:49.743" v="6550" actId="1076"/>
          <ac:spMkLst>
            <pc:docMk/>
            <pc:sldMk cId="2216715932" sldId="1149"/>
            <ac:spMk id="14" creationId="{61F26B5E-AC75-4FA2-9852-56DB92F50CB2}"/>
          </ac:spMkLst>
        </pc:spChg>
        <pc:cxnChg chg="add">
          <ac:chgData name="Thomas de Boer" userId="e07fcc2b-cdd7-4639-9427-b1cc420b52c6" providerId="ADAL" clId="{091350D5-EEAB-406F-A666-22FA874346D4}" dt="2022-04-12T17:27:24.947" v="4999" actId="11529"/>
          <ac:cxnSpMkLst>
            <pc:docMk/>
            <pc:sldMk cId="2216715932" sldId="1149"/>
            <ac:cxnSpMk id="4" creationId="{F4482AEB-5974-4531-869C-86D99A02BB90}"/>
          </ac:cxnSpMkLst>
        </pc:cxnChg>
      </pc:sldChg>
      <pc:sldChg chg="modSp add mod modCm">
        <pc:chgData name="Thomas de Boer" userId="e07fcc2b-cdd7-4639-9427-b1cc420b52c6" providerId="ADAL" clId="{091350D5-EEAB-406F-A666-22FA874346D4}" dt="2022-04-13T06:19:24.222" v="6753" actId="2056"/>
        <pc:sldMkLst>
          <pc:docMk/>
          <pc:sldMk cId="3275197276" sldId="1150"/>
        </pc:sldMkLst>
        <pc:spChg chg="mod">
          <ac:chgData name="Thomas de Boer" userId="e07fcc2b-cdd7-4639-9427-b1cc420b52c6" providerId="ADAL" clId="{091350D5-EEAB-406F-A666-22FA874346D4}" dt="2022-04-12T17:46:39.495" v="5073" actId="20577"/>
          <ac:spMkLst>
            <pc:docMk/>
            <pc:sldMk cId="3275197276" sldId="1150"/>
            <ac:spMk id="3" creationId="{9C901033-5F01-4115-A0DF-7D609CAD238D}"/>
          </ac:spMkLst>
        </pc:spChg>
      </pc:sldChg>
      <pc:sldChg chg="addSp delSp modSp add mod">
        <pc:chgData name="Thomas de Boer" userId="e07fcc2b-cdd7-4639-9427-b1cc420b52c6" providerId="ADAL" clId="{091350D5-EEAB-406F-A666-22FA874346D4}" dt="2022-04-13T14:42:59.487" v="7377" actId="14100"/>
        <pc:sldMkLst>
          <pc:docMk/>
          <pc:sldMk cId="467957474" sldId="1151"/>
        </pc:sldMkLst>
        <pc:spChg chg="del mod">
          <ac:chgData name="Thomas de Boer" userId="e07fcc2b-cdd7-4639-9427-b1cc420b52c6" providerId="ADAL" clId="{091350D5-EEAB-406F-A666-22FA874346D4}" dt="2022-04-13T01:25:13.420" v="6659" actId="478"/>
          <ac:spMkLst>
            <pc:docMk/>
            <pc:sldMk cId="467957474" sldId="1151"/>
            <ac:spMk id="3" creationId="{9C901033-5F01-4115-A0DF-7D609CAD238D}"/>
          </ac:spMkLst>
        </pc:spChg>
        <pc:spChg chg="mod">
          <ac:chgData name="Thomas de Boer" userId="e07fcc2b-cdd7-4639-9427-b1cc420b52c6" providerId="ADAL" clId="{091350D5-EEAB-406F-A666-22FA874346D4}" dt="2022-04-13T01:25:11.387" v="6658" actId="20577"/>
          <ac:spMkLst>
            <pc:docMk/>
            <pc:sldMk cId="467957474" sldId="1151"/>
            <ac:spMk id="5" creationId="{461CCF71-D3D2-4EE1-972C-71F2A9F31004}"/>
          </ac:spMkLst>
        </pc:spChg>
        <pc:spChg chg="add del mod">
          <ac:chgData name="Thomas de Boer" userId="e07fcc2b-cdd7-4639-9427-b1cc420b52c6" providerId="ADAL" clId="{091350D5-EEAB-406F-A666-22FA874346D4}" dt="2022-04-13T01:25:14.707" v="6660" actId="478"/>
          <ac:spMkLst>
            <pc:docMk/>
            <pc:sldMk cId="467957474" sldId="1151"/>
            <ac:spMk id="10" creationId="{0074751E-F45F-413E-9426-7B75EA6F627D}"/>
          </ac:spMkLst>
        </pc:spChg>
        <pc:spChg chg="mod">
          <ac:chgData name="Thomas de Boer" userId="e07fcc2b-cdd7-4639-9427-b1cc420b52c6" providerId="ADAL" clId="{091350D5-EEAB-406F-A666-22FA874346D4}" dt="2022-04-13T14:42:59.487" v="7377" actId="14100"/>
          <ac:spMkLst>
            <pc:docMk/>
            <pc:sldMk cId="467957474" sldId="1151"/>
            <ac:spMk id="10" creationId="{DFFC1ECD-ECC0-FB4B-BA27-CCC5E5C54AF1}"/>
          </ac:spMkLst>
        </pc:spChg>
        <pc:picChg chg="add del mod">
          <ac:chgData name="Thomas de Boer" userId="e07fcc2b-cdd7-4639-9427-b1cc420b52c6" providerId="ADAL" clId="{091350D5-EEAB-406F-A666-22FA874346D4}" dt="2022-04-13T14:39:11.038" v="7374" actId="21"/>
          <ac:picMkLst>
            <pc:docMk/>
            <pc:sldMk cId="467957474" sldId="1151"/>
            <ac:picMk id="6" creationId="{A5B48B88-A477-41BB-BD28-73B0B3B7396E}"/>
          </ac:picMkLst>
        </pc:picChg>
        <pc:picChg chg="mod">
          <ac:chgData name="Thomas de Boer" userId="e07fcc2b-cdd7-4639-9427-b1cc420b52c6" providerId="ADAL" clId="{091350D5-EEAB-406F-A666-22FA874346D4}" dt="2022-04-13T14:39:10.214" v="7373" actId="14826"/>
          <ac:picMkLst>
            <pc:docMk/>
            <pc:sldMk cId="467957474" sldId="1151"/>
            <ac:picMk id="7" creationId="{33952ABE-D16A-AE4C-B871-358EE2A62815}"/>
          </ac:picMkLst>
        </pc:picChg>
        <pc:picChg chg="mod">
          <ac:chgData name="Thomas de Boer" userId="e07fcc2b-cdd7-4639-9427-b1cc420b52c6" providerId="ADAL" clId="{091350D5-EEAB-406F-A666-22FA874346D4}" dt="2022-04-13T14:39:13.490" v="7375" actId="14826"/>
          <ac:picMkLst>
            <pc:docMk/>
            <pc:sldMk cId="467957474" sldId="1151"/>
            <ac:picMk id="9" creationId="{D91C85EC-24BB-9849-A380-08B5037E9154}"/>
          </ac:picMkLst>
        </pc:picChg>
      </pc:sldChg>
      <pc:sldMasterChg chg="delSp mod">
        <pc:chgData name="Thomas de Boer" userId="e07fcc2b-cdd7-4639-9427-b1cc420b52c6" providerId="ADAL" clId="{091350D5-EEAB-406F-A666-22FA874346D4}" dt="2022-04-12T20:25:59.937" v="5262" actId="478"/>
        <pc:sldMasterMkLst>
          <pc:docMk/>
          <pc:sldMasterMk cId="0" sldId="2147483648"/>
        </pc:sldMasterMkLst>
        <pc:picChg chg="del">
          <ac:chgData name="Thomas de Boer" userId="e07fcc2b-cdd7-4639-9427-b1cc420b52c6" providerId="ADAL" clId="{091350D5-EEAB-406F-A666-22FA874346D4}" dt="2022-04-12T20:25:59.937" v="5262" actId="478"/>
          <ac:picMkLst>
            <pc:docMk/>
            <pc:sldMasterMk cId="0" sldId="2147483648"/>
            <ac:picMk id="17" creationId="{5F65190D-32D5-4A65-AB46-B70D6FF71580}"/>
          </ac:picMkLst>
        </pc:picChg>
        <pc:picChg chg="del">
          <ac:chgData name="Thomas de Boer" userId="e07fcc2b-cdd7-4639-9427-b1cc420b52c6" providerId="ADAL" clId="{091350D5-EEAB-406F-A666-22FA874346D4}" dt="2022-04-12T20:25:59.937" v="5262" actId="478"/>
          <ac:picMkLst>
            <pc:docMk/>
            <pc:sldMasterMk cId="0" sldId="2147483648"/>
            <ac:picMk id="18" creationId="{F1158724-C92D-4CBD-A474-9DDC5EE21CA3}"/>
          </ac:picMkLst>
        </pc:picChg>
        <pc:picChg chg="del">
          <ac:chgData name="Thomas de Boer" userId="e07fcc2b-cdd7-4639-9427-b1cc420b52c6" providerId="ADAL" clId="{091350D5-EEAB-406F-A666-22FA874346D4}" dt="2022-04-12T20:25:59.937" v="5262" actId="478"/>
          <ac:picMkLst>
            <pc:docMk/>
            <pc:sldMasterMk cId="0" sldId="2147483648"/>
            <ac:picMk id="19" creationId="{0BDDC78A-3E9E-4519-985D-CC037ACE1462}"/>
          </ac:picMkLst>
        </pc:picChg>
        <pc:picChg chg="del">
          <ac:chgData name="Thomas de Boer" userId="e07fcc2b-cdd7-4639-9427-b1cc420b52c6" providerId="ADAL" clId="{091350D5-EEAB-406F-A666-22FA874346D4}" dt="2022-04-12T20:25:59.937" v="5262" actId="478"/>
          <ac:picMkLst>
            <pc:docMk/>
            <pc:sldMasterMk cId="0" sldId="2147483648"/>
            <ac:picMk id="20" creationId="{83D50D7E-4D40-476F-B4A5-021E9F11A07F}"/>
          </ac:picMkLst>
        </pc:picChg>
      </pc:sldMasterChg>
      <pc:sldMasterChg chg="delSp modSp modSldLayout">
        <pc:chgData name="Thomas de Boer" userId="e07fcc2b-cdd7-4639-9427-b1cc420b52c6" providerId="ADAL" clId="{091350D5-EEAB-406F-A666-22FA874346D4}" dt="2022-04-13T01:31:32.243" v="6722" actId="20577"/>
        <pc:sldMasterMkLst>
          <pc:docMk/>
          <pc:sldMasterMk cId="0" sldId="2147483649"/>
        </pc:sldMasterMkLst>
        <pc:grpChg chg="del mod">
          <ac:chgData name="Thomas de Boer" userId="e07fcc2b-cdd7-4639-9427-b1cc420b52c6" providerId="ADAL" clId="{091350D5-EEAB-406F-A666-22FA874346D4}" dt="2022-04-12T20:26:08.961" v="5263" actId="478"/>
          <ac:grpSpMkLst>
            <pc:docMk/>
            <pc:sldMasterMk cId="0" sldId="2147483649"/>
            <ac:grpSpMk id="2" creationId="{00000000-0000-0000-0000-000000000000}"/>
          </ac:grpSpMkLst>
        </pc:grpChg>
        <pc:picChg chg="del mod">
          <ac:chgData name="Thomas de Boer" userId="e07fcc2b-cdd7-4639-9427-b1cc420b52c6" providerId="ADAL" clId="{091350D5-EEAB-406F-A666-22FA874346D4}" dt="2022-04-12T20:26:08.961" v="5263" actId="478"/>
          <ac:picMkLst>
            <pc:docMk/>
            <pc:sldMasterMk cId="0" sldId="2147483649"/>
            <ac:picMk id="21" creationId="{383B711B-2639-4817-A0A5-EF0E5A64D5BC}"/>
          </ac:picMkLst>
        </pc:picChg>
        <pc:picChg chg="del mod">
          <ac:chgData name="Thomas de Boer" userId="e07fcc2b-cdd7-4639-9427-b1cc420b52c6" providerId="ADAL" clId="{091350D5-EEAB-406F-A666-22FA874346D4}" dt="2022-04-12T20:26:08.961" v="5263" actId="478"/>
          <ac:picMkLst>
            <pc:docMk/>
            <pc:sldMasterMk cId="0" sldId="2147483649"/>
            <ac:picMk id="22" creationId="{EEDD2510-BC7F-4039-B432-77C9658D3081}"/>
          </ac:picMkLst>
        </pc:picChg>
        <pc:picChg chg="del mod">
          <ac:chgData name="Thomas de Boer" userId="e07fcc2b-cdd7-4639-9427-b1cc420b52c6" providerId="ADAL" clId="{091350D5-EEAB-406F-A666-22FA874346D4}" dt="2022-04-12T20:26:08.961" v="5263" actId="478"/>
          <ac:picMkLst>
            <pc:docMk/>
            <pc:sldMasterMk cId="0" sldId="2147483649"/>
            <ac:picMk id="25" creationId="{DDAF01D9-DAAB-4623-98CD-7A88F646AC68}"/>
          </ac:picMkLst>
        </pc:picChg>
        <pc:picChg chg="del">
          <ac:chgData name="Thomas de Boer" userId="e07fcc2b-cdd7-4639-9427-b1cc420b52c6" providerId="ADAL" clId="{091350D5-EEAB-406F-A666-22FA874346D4}" dt="2022-04-12T20:26:08.961" v="5263" actId="478"/>
          <ac:picMkLst>
            <pc:docMk/>
            <pc:sldMasterMk cId="0" sldId="2147483649"/>
            <ac:picMk id="27" creationId="{2A16D4BB-90BA-4F95-B49A-2A6A6C829F3E}"/>
          </ac:picMkLst>
        </pc:picChg>
        <pc:sldLayoutChg chg="modSp mod">
          <pc:chgData name="Thomas de Boer" userId="e07fcc2b-cdd7-4639-9427-b1cc420b52c6" providerId="ADAL" clId="{091350D5-EEAB-406F-A666-22FA874346D4}" dt="2022-04-13T01:31:32.243" v="6722" actId="20577"/>
          <pc:sldLayoutMkLst>
            <pc:docMk/>
            <pc:sldMasterMk cId="0" sldId="2147483649"/>
            <pc:sldLayoutMk cId="1158385221" sldId="2147483827"/>
          </pc:sldLayoutMkLst>
          <pc:spChg chg="mod">
            <ac:chgData name="Thomas de Boer" userId="e07fcc2b-cdd7-4639-9427-b1cc420b52c6" providerId="ADAL" clId="{091350D5-EEAB-406F-A666-22FA874346D4}" dt="2022-04-13T01:31:32.243" v="6722" actId="20577"/>
            <ac:spMkLst>
              <pc:docMk/>
              <pc:sldMasterMk cId="0" sldId="2147483649"/>
              <pc:sldLayoutMk cId="1158385221" sldId="2147483827"/>
              <ac:spMk id="2" creationId="{142F6198-5A54-47B3-B24D-FA38A0430B27}"/>
            </ac:spMkLst>
          </pc:spChg>
        </pc:sldLayoutChg>
      </pc:sldMasterChg>
      <pc:sldMasterChg chg="delSp modSldLayout">
        <pc:chgData name="Thomas de Boer" userId="e07fcc2b-cdd7-4639-9427-b1cc420b52c6" providerId="ADAL" clId="{091350D5-EEAB-406F-A666-22FA874346D4}" dt="2022-04-13T01:31:54.382" v="6748" actId="1036"/>
        <pc:sldMasterMkLst>
          <pc:docMk/>
          <pc:sldMasterMk cId="3191189901" sldId="2147483847"/>
        </pc:sldMasterMkLst>
        <pc:picChg chg="del">
          <ac:chgData name="Thomas de Boer" userId="e07fcc2b-cdd7-4639-9427-b1cc420b52c6" providerId="ADAL" clId="{091350D5-EEAB-406F-A666-22FA874346D4}" dt="2022-04-12T20:26:13.449" v="5264" actId="478"/>
          <ac:picMkLst>
            <pc:docMk/>
            <pc:sldMasterMk cId="3191189901" sldId="2147483847"/>
            <ac:picMk id="2" creationId="{00000000-0000-0000-0000-000000000000}"/>
          </ac:picMkLst>
        </pc:picChg>
        <pc:picChg chg="del">
          <ac:chgData name="Thomas de Boer" userId="e07fcc2b-cdd7-4639-9427-b1cc420b52c6" providerId="ADAL" clId="{091350D5-EEAB-406F-A666-22FA874346D4}" dt="2022-04-12T20:26:13.449" v="5264" actId="478"/>
          <ac:picMkLst>
            <pc:docMk/>
            <pc:sldMasterMk cId="3191189901" sldId="2147483847"/>
            <ac:picMk id="28" creationId="{383B711B-2639-4817-A0A5-EF0E5A64D5BC}"/>
          </ac:picMkLst>
        </pc:picChg>
        <pc:picChg chg="del">
          <ac:chgData name="Thomas de Boer" userId="e07fcc2b-cdd7-4639-9427-b1cc420b52c6" providerId="ADAL" clId="{091350D5-EEAB-406F-A666-22FA874346D4}" dt="2022-04-12T20:26:13.449" v="5264" actId="478"/>
          <ac:picMkLst>
            <pc:docMk/>
            <pc:sldMasterMk cId="3191189901" sldId="2147483847"/>
            <ac:picMk id="29" creationId="{EEDD2510-BC7F-4039-B432-77C9658D3081}"/>
          </ac:picMkLst>
        </pc:picChg>
        <pc:picChg chg="del">
          <ac:chgData name="Thomas de Boer" userId="e07fcc2b-cdd7-4639-9427-b1cc420b52c6" providerId="ADAL" clId="{091350D5-EEAB-406F-A666-22FA874346D4}" dt="2022-04-12T20:26:13.449" v="5264" actId="478"/>
          <ac:picMkLst>
            <pc:docMk/>
            <pc:sldMasterMk cId="3191189901" sldId="2147483847"/>
            <ac:picMk id="30" creationId="{DDAF01D9-DAAB-4623-98CD-7A88F646AC68}"/>
          </ac:picMkLst>
        </pc:picChg>
        <pc:picChg chg="del">
          <ac:chgData name="Thomas de Boer" userId="e07fcc2b-cdd7-4639-9427-b1cc420b52c6" providerId="ADAL" clId="{091350D5-EEAB-406F-A666-22FA874346D4}" dt="2022-04-12T20:26:13.449" v="5264" actId="478"/>
          <ac:picMkLst>
            <pc:docMk/>
            <pc:sldMasterMk cId="3191189901" sldId="2147483847"/>
            <ac:picMk id="31" creationId="{2A16D4BB-90BA-4F95-B49A-2A6A6C829F3E}"/>
          </ac:picMkLst>
        </pc:picChg>
        <pc:sldLayoutChg chg="delSp modSp mod">
          <pc:chgData name="Thomas de Boer" userId="e07fcc2b-cdd7-4639-9427-b1cc420b52c6" providerId="ADAL" clId="{091350D5-EEAB-406F-A666-22FA874346D4}" dt="2022-04-13T01:31:54.382" v="6748" actId="1036"/>
          <pc:sldLayoutMkLst>
            <pc:docMk/>
            <pc:sldMasterMk cId="3191189901" sldId="2147483847"/>
            <pc:sldLayoutMk cId="2446405953" sldId="2147483849"/>
          </pc:sldLayoutMkLst>
          <pc:spChg chg="mod">
            <ac:chgData name="Thomas de Boer" userId="e07fcc2b-cdd7-4639-9427-b1cc420b52c6" providerId="ADAL" clId="{091350D5-EEAB-406F-A666-22FA874346D4}" dt="2022-04-13T01:31:54.382" v="6748" actId="1036"/>
            <ac:spMkLst>
              <pc:docMk/>
              <pc:sldMasterMk cId="3191189901" sldId="2147483847"/>
              <pc:sldLayoutMk cId="2446405953" sldId="2147483849"/>
              <ac:spMk id="7" creationId="{0E8117E7-CAB0-413D-A4D3-4210891C73FB}"/>
            </ac:spMkLst>
          </pc:spChg>
          <pc:spChg chg="del mod">
            <ac:chgData name="Thomas de Boer" userId="e07fcc2b-cdd7-4639-9427-b1cc420b52c6" providerId="ADAL" clId="{091350D5-EEAB-406F-A666-22FA874346D4}" dt="2022-04-13T01:31:48.379" v="6724" actId="478"/>
            <ac:spMkLst>
              <pc:docMk/>
              <pc:sldMasterMk cId="3191189901" sldId="2147483847"/>
              <pc:sldLayoutMk cId="2446405953" sldId="2147483849"/>
              <ac:spMk id="8" creationId="{C4C038B3-541F-4447-9546-A27595544679}"/>
            </ac:spMkLst>
          </pc:spChg>
          <pc:grpChg chg="del">
            <ac:chgData name="Thomas de Boer" userId="e07fcc2b-cdd7-4639-9427-b1cc420b52c6" providerId="ADAL" clId="{091350D5-EEAB-406F-A666-22FA874346D4}" dt="2022-04-13T01:31:48.379" v="6724" actId="478"/>
            <ac:grpSpMkLst>
              <pc:docMk/>
              <pc:sldMasterMk cId="3191189901" sldId="2147483847"/>
              <pc:sldLayoutMk cId="2446405953" sldId="2147483849"/>
              <ac:grpSpMk id="5" creationId="{88D62B60-8F87-411F-A453-F71E95570BD0}"/>
            </ac:grpSpMkLst>
          </pc:grpChg>
        </pc:sldLayoutChg>
      </pc:sldMasterChg>
      <pc:sldMasterChg chg="delSldLayout">
        <pc:chgData name="Thomas de Boer" userId="e07fcc2b-cdd7-4639-9427-b1cc420b52c6" providerId="ADAL" clId="{091350D5-EEAB-406F-A666-22FA874346D4}" dt="2022-04-08T16:21:55.932" v="0" actId="47"/>
        <pc:sldMasterMkLst>
          <pc:docMk/>
          <pc:sldMasterMk cId="829862100" sldId="2147483850"/>
        </pc:sldMasterMkLst>
        <pc:sldLayoutChg chg="del">
          <pc:chgData name="Thomas de Boer" userId="e07fcc2b-cdd7-4639-9427-b1cc420b52c6" providerId="ADAL" clId="{091350D5-EEAB-406F-A666-22FA874346D4}" dt="2022-04-08T16:21:55.932" v="0" actId="47"/>
          <pc:sldLayoutMkLst>
            <pc:docMk/>
            <pc:sldMasterMk cId="829862100" sldId="2147483850"/>
            <pc:sldLayoutMk cId="4289287322" sldId="2147483851"/>
          </pc:sldLayoutMkLst>
        </pc:sldLayoutChg>
      </pc:sldMasterChg>
    </pc:docChg>
  </pc:docChgLst>
  <pc:docChgLst>
    <pc:chgData name="Katia Ossetchkina" userId="S::ekaterina.ossetchkina@mail.utoronto.ca::baf7a019-977f-428c-b022-0b70de80451e" providerId="AD" clId="Web-{52A051C6-0A1B-46F9-A833-EF812BE923BC}"/>
    <pc:docChg chg="delSld modSld">
      <pc:chgData name="Katia Ossetchkina" userId="S::ekaterina.ossetchkina@mail.utoronto.ca::baf7a019-977f-428c-b022-0b70de80451e" providerId="AD" clId="Web-{52A051C6-0A1B-46F9-A833-EF812BE923BC}" dt="2022-04-12T16:38:49.634" v="146" actId="20577"/>
      <pc:docMkLst>
        <pc:docMk/>
      </pc:docMkLst>
      <pc:sldChg chg="addSp modSp addCm">
        <pc:chgData name="Katia Ossetchkina" userId="S::ekaterina.ossetchkina@mail.utoronto.ca::baf7a019-977f-428c-b022-0b70de80451e" providerId="AD" clId="Web-{52A051C6-0A1B-46F9-A833-EF812BE923BC}" dt="2022-04-12T16:34:43.538" v="23" actId="1076"/>
        <pc:sldMkLst>
          <pc:docMk/>
          <pc:sldMk cId="3038705393" sldId="1131"/>
        </pc:sldMkLst>
        <pc:spChg chg="mod">
          <ac:chgData name="Katia Ossetchkina" userId="S::ekaterina.ossetchkina@mail.utoronto.ca::baf7a019-977f-428c-b022-0b70de80451e" providerId="AD" clId="Web-{52A051C6-0A1B-46F9-A833-EF812BE923BC}" dt="2022-04-12T16:30:56.832" v="3" actId="20577"/>
          <ac:spMkLst>
            <pc:docMk/>
            <pc:sldMk cId="3038705393" sldId="1131"/>
            <ac:spMk id="3" creationId="{9C901033-5F01-4115-A0DF-7D609CAD238D}"/>
          </ac:spMkLst>
        </pc:spChg>
        <pc:spChg chg="mod">
          <ac:chgData name="Katia Ossetchkina" userId="S::ekaterina.ossetchkina@mail.utoronto.ca::baf7a019-977f-428c-b022-0b70de80451e" providerId="AD" clId="Web-{52A051C6-0A1B-46F9-A833-EF812BE923BC}" dt="2022-04-12T16:34:38.757" v="21" actId="20577"/>
          <ac:spMkLst>
            <pc:docMk/>
            <pc:sldMk cId="3038705393" sldId="1131"/>
            <ac:spMk id="5" creationId="{461CCF71-D3D2-4EE1-972C-71F2A9F31004}"/>
          </ac:spMkLst>
        </pc:spChg>
        <pc:grpChg chg="add mod">
          <ac:chgData name="Katia Ossetchkina" userId="S::ekaterina.ossetchkina@mail.utoronto.ca::baf7a019-977f-428c-b022-0b70de80451e" providerId="AD" clId="Web-{52A051C6-0A1B-46F9-A833-EF812BE923BC}" dt="2022-04-12T16:34:43.538" v="23" actId="1076"/>
          <ac:grpSpMkLst>
            <pc:docMk/>
            <pc:sldMk cId="3038705393" sldId="1131"/>
            <ac:grpSpMk id="7" creationId="{BF335107-1BE2-79F3-7BB3-31A3BF9E6D4C}"/>
          </ac:grpSpMkLst>
        </pc:grpChg>
        <pc:picChg chg="add mod">
          <ac:chgData name="Katia Ossetchkina" userId="S::ekaterina.ossetchkina@mail.utoronto.ca::baf7a019-977f-428c-b022-0b70de80451e" providerId="AD" clId="Web-{52A051C6-0A1B-46F9-A833-EF812BE923BC}" dt="2022-04-12T16:31:14.223" v="8" actId="1076"/>
          <ac:picMkLst>
            <pc:docMk/>
            <pc:sldMk cId="3038705393" sldId="1131"/>
            <ac:picMk id="4" creationId="{33D246F3-DDD1-0941-A99B-B16EB8533889}"/>
          </ac:picMkLst>
        </pc:picChg>
      </pc:sldChg>
      <pc:sldChg chg="modSp">
        <pc:chgData name="Katia Ossetchkina" userId="S::ekaterina.ossetchkina@mail.utoronto.ca::baf7a019-977f-428c-b022-0b70de80451e" providerId="AD" clId="Web-{52A051C6-0A1B-46F9-A833-EF812BE923BC}" dt="2022-04-12T16:37:02.961" v="63" actId="20577"/>
        <pc:sldMkLst>
          <pc:docMk/>
          <pc:sldMk cId="1567234115" sldId="1132"/>
        </pc:sldMkLst>
        <pc:spChg chg="mod">
          <ac:chgData name="Katia Ossetchkina" userId="S::ekaterina.ossetchkina@mail.utoronto.ca::baf7a019-977f-428c-b022-0b70de80451e" providerId="AD" clId="Web-{52A051C6-0A1B-46F9-A833-EF812BE923BC}" dt="2022-04-12T16:37:02.961" v="63" actId="20577"/>
          <ac:spMkLst>
            <pc:docMk/>
            <pc:sldMk cId="1567234115" sldId="1132"/>
            <ac:spMk id="3" creationId="{9C901033-5F01-4115-A0DF-7D609CAD238D}"/>
          </ac:spMkLst>
        </pc:spChg>
      </pc:sldChg>
      <pc:sldChg chg="delSp del">
        <pc:chgData name="Katia Ossetchkina" userId="S::ekaterina.ossetchkina@mail.utoronto.ca::baf7a019-977f-428c-b022-0b70de80451e" providerId="AD" clId="Web-{52A051C6-0A1B-46F9-A833-EF812BE923BC}" dt="2022-04-12T16:31:07.004" v="7"/>
        <pc:sldMkLst>
          <pc:docMk/>
          <pc:sldMk cId="2146067416" sldId="1146"/>
        </pc:sldMkLst>
        <pc:picChg chg="del">
          <ac:chgData name="Katia Ossetchkina" userId="S::ekaterina.ossetchkina@mail.utoronto.ca::baf7a019-977f-428c-b022-0b70de80451e" providerId="AD" clId="Web-{52A051C6-0A1B-46F9-A833-EF812BE923BC}" dt="2022-04-12T16:30:59.504" v="4"/>
          <ac:picMkLst>
            <pc:docMk/>
            <pc:sldMk cId="2146067416" sldId="1146"/>
            <ac:picMk id="5" creationId="{CEE5D8EB-D120-2C64-52A2-56997FCCD198}"/>
          </ac:picMkLst>
        </pc:picChg>
      </pc:sldChg>
      <pc:sldChg chg="addSp modSp">
        <pc:chgData name="Katia Ossetchkina" userId="S::ekaterina.ossetchkina@mail.utoronto.ca::baf7a019-977f-428c-b022-0b70de80451e" providerId="AD" clId="Web-{52A051C6-0A1B-46F9-A833-EF812BE923BC}" dt="2022-04-12T16:38:49.634" v="146" actId="20577"/>
        <pc:sldMkLst>
          <pc:docMk/>
          <pc:sldMk cId="1901205858" sldId="1147"/>
        </pc:sldMkLst>
        <pc:spChg chg="mod">
          <ac:chgData name="Katia Ossetchkina" userId="S::ekaterina.ossetchkina@mail.utoronto.ca::baf7a019-977f-428c-b022-0b70de80451e" providerId="AD" clId="Web-{52A051C6-0A1B-46F9-A833-EF812BE923BC}" dt="2022-04-12T16:38:49.634" v="146" actId="20577"/>
          <ac:spMkLst>
            <pc:docMk/>
            <pc:sldMk cId="1901205858" sldId="1147"/>
            <ac:spMk id="2" creationId="{C84090D5-5665-CDDA-1CEA-95646F798A0B}"/>
          </ac:spMkLst>
        </pc:spChg>
        <pc:spChg chg="mod">
          <ac:chgData name="Katia Ossetchkina" userId="S::ekaterina.ossetchkina@mail.utoronto.ca::baf7a019-977f-428c-b022-0b70de80451e" providerId="AD" clId="Web-{52A051C6-0A1B-46F9-A833-EF812BE923BC}" dt="2022-04-12T16:34:27.835" v="18" actId="14100"/>
          <ac:spMkLst>
            <pc:docMk/>
            <pc:sldMk cId="1901205858" sldId="1147"/>
            <ac:spMk id="5" creationId="{3A8C58C7-D018-41F1-A7B0-B5A9E7E046D4}"/>
          </ac:spMkLst>
        </pc:spChg>
        <pc:picChg chg="add mod">
          <ac:chgData name="Katia Ossetchkina" userId="S::ekaterina.ossetchkina@mail.utoronto.ca::baf7a019-977f-428c-b022-0b70de80451e" providerId="AD" clId="Web-{52A051C6-0A1B-46F9-A833-EF812BE923BC}" dt="2022-04-12T16:35:49.054" v="27" actId="14100"/>
          <ac:picMkLst>
            <pc:docMk/>
            <pc:sldMk cId="1901205858" sldId="1147"/>
            <ac:picMk id="4" creationId="{B145F187-9A9F-2518-DBE6-B96C3BFACE22}"/>
          </ac:picMkLst>
        </pc:picChg>
      </pc:sldChg>
    </pc:docChg>
  </pc:docChgLst>
  <pc:docChgLst>
    <pc:chgData name="Katia Ossetchkina" userId="S::ekaterina.ossetchkina@mail.utoronto.ca::baf7a019-977f-428c-b022-0b70de80451e" providerId="AD" clId="Web-{7D4EE93F-084F-48B0-8CD5-2478C347015A}"/>
    <pc:docChg chg="modSld">
      <pc:chgData name="Katia Ossetchkina" userId="S::ekaterina.ossetchkina@mail.utoronto.ca::baf7a019-977f-428c-b022-0b70de80451e" providerId="AD" clId="Web-{7D4EE93F-084F-48B0-8CD5-2478C347015A}" dt="2022-04-12T15:40:19.058" v="6" actId="1076"/>
      <pc:docMkLst>
        <pc:docMk/>
      </pc:docMkLst>
      <pc:sldChg chg="addSp delSp modSp">
        <pc:chgData name="Katia Ossetchkina" userId="S::ekaterina.ossetchkina@mail.utoronto.ca::baf7a019-977f-428c-b022-0b70de80451e" providerId="AD" clId="Web-{7D4EE93F-084F-48B0-8CD5-2478C347015A}" dt="2022-04-12T15:40:19.058" v="6" actId="1076"/>
        <pc:sldMkLst>
          <pc:docMk/>
          <pc:sldMk cId="2270243579" sldId="1148"/>
        </pc:sldMkLst>
        <pc:picChg chg="add mod">
          <ac:chgData name="Katia Ossetchkina" userId="S::ekaterina.ossetchkina@mail.utoronto.ca::baf7a019-977f-428c-b022-0b70de80451e" providerId="AD" clId="Web-{7D4EE93F-084F-48B0-8CD5-2478C347015A}" dt="2022-04-12T15:40:19.058" v="6" actId="1076"/>
          <ac:picMkLst>
            <pc:docMk/>
            <pc:sldMk cId="2270243579" sldId="1148"/>
            <ac:picMk id="4" creationId="{D265A2CC-A20B-94EB-D6F5-27CE4EFD27A5}"/>
          </ac:picMkLst>
        </pc:picChg>
        <pc:picChg chg="del">
          <ac:chgData name="Katia Ossetchkina" userId="S::ekaterina.ossetchkina@mail.utoronto.ca::baf7a019-977f-428c-b022-0b70de80451e" providerId="AD" clId="Web-{7D4EE93F-084F-48B0-8CD5-2478C347015A}" dt="2022-04-12T15:40:03.761" v="0"/>
          <ac:picMkLst>
            <pc:docMk/>
            <pc:sldMk cId="2270243579" sldId="1148"/>
            <ac:picMk id="5" creationId="{3F84B5C9-F601-EFCB-79F3-0B32F116634F}"/>
          </ac:picMkLst>
        </pc:picChg>
      </pc:sldChg>
    </pc:docChg>
  </pc:docChgLst>
  <pc:docChgLst>
    <pc:chgData name="Katia Ossetchkina" userId="S::ekaterina.ossetchkina@mail.utoronto.ca::baf7a019-977f-428c-b022-0b70de80451e" providerId="AD" clId="Web-{F6D06EF6-27F0-42D4-AA40-BF25D6B81417}"/>
    <pc:docChg chg="modSld">
      <pc:chgData name="Katia Ossetchkina" userId="S::ekaterina.ossetchkina@mail.utoronto.ca::baf7a019-977f-428c-b022-0b70de80451e" providerId="AD" clId="Web-{F6D06EF6-27F0-42D4-AA40-BF25D6B81417}" dt="2022-04-12T05:40:17.199" v="7" actId="1076"/>
      <pc:docMkLst>
        <pc:docMk/>
      </pc:docMkLst>
      <pc:sldChg chg="addSp delSp modSp">
        <pc:chgData name="Katia Ossetchkina" userId="S::ekaterina.ossetchkina@mail.utoronto.ca::baf7a019-977f-428c-b022-0b70de80451e" providerId="AD" clId="Web-{F6D06EF6-27F0-42D4-AA40-BF25D6B81417}" dt="2022-04-12T05:40:13.543" v="5"/>
        <pc:sldMkLst>
          <pc:docMk/>
          <pc:sldMk cId="2549379208" sldId="875"/>
        </pc:sldMkLst>
        <pc:picChg chg="add del mod">
          <ac:chgData name="Katia Ossetchkina" userId="S::ekaterina.ossetchkina@mail.utoronto.ca::baf7a019-977f-428c-b022-0b70de80451e" providerId="AD" clId="Web-{F6D06EF6-27F0-42D4-AA40-BF25D6B81417}" dt="2022-04-12T05:40:13.543" v="5"/>
          <ac:picMkLst>
            <pc:docMk/>
            <pc:sldMk cId="2549379208" sldId="875"/>
            <ac:picMk id="2" creationId="{21419C22-A7DA-4861-4BDC-F23CB50B718C}"/>
          </ac:picMkLst>
        </pc:picChg>
      </pc:sldChg>
      <pc:sldChg chg="addSp modSp">
        <pc:chgData name="Katia Ossetchkina" userId="S::ekaterina.ossetchkina@mail.utoronto.ca::baf7a019-977f-428c-b022-0b70de80451e" providerId="AD" clId="Web-{F6D06EF6-27F0-42D4-AA40-BF25D6B81417}" dt="2022-04-12T05:40:17.199" v="7" actId="1076"/>
        <pc:sldMkLst>
          <pc:docMk/>
          <pc:sldMk cId="3038705393" sldId="1131"/>
        </pc:sldMkLst>
        <pc:picChg chg="add mod">
          <ac:chgData name="Katia Ossetchkina" userId="S::ekaterina.ossetchkina@mail.utoronto.ca::baf7a019-977f-428c-b022-0b70de80451e" providerId="AD" clId="Web-{F6D06EF6-27F0-42D4-AA40-BF25D6B81417}" dt="2022-04-12T05:40:17.199" v="7" actId="1076"/>
          <ac:picMkLst>
            <pc:docMk/>
            <pc:sldMk cId="3038705393" sldId="1131"/>
            <ac:picMk id="2" creationId="{988A26BF-5CA5-E542-AA56-8131B92D9337}"/>
          </ac:picMkLst>
        </pc:picChg>
      </pc:sldChg>
    </pc:docChg>
  </pc:docChgLst>
  <pc:docChgLst>
    <pc:chgData name="Katia Ossetchkina" userId="S::ekaterina.ossetchkina@mail.utoronto.ca::baf7a019-977f-428c-b022-0b70de80451e" providerId="AD" clId="Web-{8BA0F969-F2CB-44BA-A34D-5B9B0FB35E81}"/>
    <pc:docChg chg="addSld modSld">
      <pc:chgData name="Katia Ossetchkina" userId="S::ekaterina.ossetchkina@mail.utoronto.ca::baf7a019-977f-428c-b022-0b70de80451e" providerId="AD" clId="Web-{8BA0F969-F2CB-44BA-A34D-5B9B0FB35E81}" dt="2022-04-12T15:37:58.874" v="14" actId="1076"/>
      <pc:docMkLst>
        <pc:docMk/>
      </pc:docMkLst>
      <pc:sldChg chg="addSp delSp modSp new">
        <pc:chgData name="Katia Ossetchkina" userId="S::ekaterina.ossetchkina@mail.utoronto.ca::baf7a019-977f-428c-b022-0b70de80451e" providerId="AD" clId="Web-{8BA0F969-F2CB-44BA-A34D-5B9B0FB35E81}" dt="2022-04-12T15:37:58.874" v="14" actId="1076"/>
        <pc:sldMkLst>
          <pc:docMk/>
          <pc:sldMk cId="2270243579" sldId="1148"/>
        </pc:sldMkLst>
        <pc:picChg chg="add del mod modCrop">
          <ac:chgData name="Katia Ossetchkina" userId="S::ekaterina.ossetchkina@mail.utoronto.ca::baf7a019-977f-428c-b022-0b70de80451e" providerId="AD" clId="Web-{8BA0F969-F2CB-44BA-A34D-5B9B0FB35E81}" dt="2022-04-12T15:37:41.811" v="8"/>
          <ac:picMkLst>
            <pc:docMk/>
            <pc:sldMk cId="2270243579" sldId="1148"/>
            <ac:picMk id="4" creationId="{7A610548-DDD6-3410-F4D4-11F90513C46A}"/>
          </ac:picMkLst>
        </pc:picChg>
        <pc:picChg chg="add mod">
          <ac:chgData name="Katia Ossetchkina" userId="S::ekaterina.ossetchkina@mail.utoronto.ca::baf7a019-977f-428c-b022-0b70de80451e" providerId="AD" clId="Web-{8BA0F969-F2CB-44BA-A34D-5B9B0FB35E81}" dt="2022-04-12T15:37:58.874" v="14" actId="1076"/>
          <ac:picMkLst>
            <pc:docMk/>
            <pc:sldMk cId="2270243579" sldId="1148"/>
            <ac:picMk id="5" creationId="{3F84B5C9-F601-EFCB-79F3-0B32F116634F}"/>
          </ac:picMkLst>
        </pc:picChg>
      </pc:sldChg>
    </pc:docChg>
  </pc:docChgLst>
  <pc:docChgLst>
    <pc:chgData name="Katia Ossetchkina" userId="S::ekaterina.ossetchkina@mail.utoronto.ca::baf7a019-977f-428c-b022-0b70de80451e" providerId="AD" clId="Web-{9F4571C1-D5CD-4AF4-AFB7-CC6E293FDC6F}"/>
    <pc:docChg chg="">
      <pc:chgData name="Katia Ossetchkina" userId="S::ekaterina.ossetchkina@mail.utoronto.ca::baf7a019-977f-428c-b022-0b70de80451e" providerId="AD" clId="Web-{9F4571C1-D5CD-4AF4-AFB7-CC6E293FDC6F}" dt="2022-04-13T14:03:32.284" v="0"/>
      <pc:docMkLst>
        <pc:docMk/>
      </pc:docMkLst>
      <pc:sldChg chg="delCm">
        <pc:chgData name="Katia Ossetchkina" userId="S::ekaterina.ossetchkina@mail.utoronto.ca::baf7a019-977f-428c-b022-0b70de80451e" providerId="AD" clId="Web-{9F4571C1-D5CD-4AF4-AFB7-CC6E293FDC6F}" dt="2022-04-13T14:03:32.284" v="0"/>
        <pc:sldMkLst>
          <pc:docMk/>
          <pc:sldMk cId="2426430251" sldId="1134"/>
        </pc:sldMkLst>
      </pc:sldChg>
    </pc:docChg>
  </pc:docChgLst>
  <pc:docChgLst>
    <pc:chgData name="Katia Ossetchkina" userId="S::ekaterina.ossetchkina@mail.utoronto.ca::baf7a019-977f-428c-b022-0b70de80451e" providerId="AD" clId="Web-{A032BA5C-8F03-4805-8677-B336E86D4B05}"/>
    <pc:docChg chg="addSld delSld modSld">
      <pc:chgData name="Katia Ossetchkina" userId="S::ekaterina.ossetchkina@mail.utoronto.ca::baf7a019-977f-428c-b022-0b70de80451e" providerId="AD" clId="Web-{A032BA5C-8F03-4805-8677-B336E86D4B05}" dt="2022-04-13T00:59:26.338" v="507"/>
      <pc:docMkLst>
        <pc:docMk/>
      </pc:docMkLst>
      <pc:sldChg chg="modSp modCm">
        <pc:chgData name="Katia Ossetchkina" userId="S::ekaterina.ossetchkina@mail.utoronto.ca::baf7a019-977f-428c-b022-0b70de80451e" providerId="AD" clId="Web-{A032BA5C-8F03-4805-8677-B336E86D4B05}" dt="2022-04-13T00:59:26.338" v="507"/>
        <pc:sldMkLst>
          <pc:docMk/>
          <pc:sldMk cId="3038705393" sldId="1131"/>
        </pc:sldMkLst>
        <pc:spChg chg="mod">
          <ac:chgData name="Katia Ossetchkina" userId="S::ekaterina.ossetchkina@mail.utoronto.ca::baf7a019-977f-428c-b022-0b70de80451e" providerId="AD" clId="Web-{A032BA5C-8F03-4805-8677-B336E86D4B05}" dt="2022-04-13T00:59:08.947" v="505" actId="20577"/>
          <ac:spMkLst>
            <pc:docMk/>
            <pc:sldMk cId="3038705393" sldId="1131"/>
            <ac:spMk id="3" creationId="{9C901033-5F01-4115-A0DF-7D609CAD238D}"/>
          </ac:spMkLst>
        </pc:spChg>
      </pc:sldChg>
      <pc:sldChg chg="addSp delSp modSp">
        <pc:chgData name="Katia Ossetchkina" userId="S::ekaterina.ossetchkina@mail.utoronto.ca::baf7a019-977f-428c-b022-0b70de80451e" providerId="AD" clId="Web-{A032BA5C-8F03-4805-8677-B336E86D4B05}" dt="2022-04-13T00:11:32.790" v="35" actId="1076"/>
        <pc:sldMkLst>
          <pc:docMk/>
          <pc:sldMk cId="1567234115" sldId="1132"/>
        </pc:sldMkLst>
        <pc:spChg chg="del">
          <ac:chgData name="Katia Ossetchkina" userId="S::ekaterina.ossetchkina@mail.utoronto.ca::baf7a019-977f-428c-b022-0b70de80451e" providerId="AD" clId="Web-{A032BA5C-8F03-4805-8677-B336E86D4B05}" dt="2022-04-13T00:10:51.836" v="22"/>
          <ac:spMkLst>
            <pc:docMk/>
            <pc:sldMk cId="1567234115" sldId="1132"/>
            <ac:spMk id="4" creationId="{E88BA60B-AC2D-4188-919F-F9D9DA0CD997}"/>
          </ac:spMkLst>
        </pc:spChg>
        <pc:spChg chg="del">
          <ac:chgData name="Katia Ossetchkina" userId="S::ekaterina.ossetchkina@mail.utoronto.ca::baf7a019-977f-428c-b022-0b70de80451e" providerId="AD" clId="Web-{A032BA5C-8F03-4805-8677-B336E86D4B05}" dt="2022-04-13T00:10:51.836" v="21"/>
          <ac:spMkLst>
            <pc:docMk/>
            <pc:sldMk cId="1567234115" sldId="1132"/>
            <ac:spMk id="6" creationId="{3CFBE448-5EDA-4D0F-B2D7-13F25FD3A9C2}"/>
          </ac:spMkLst>
        </pc:spChg>
        <pc:spChg chg="del">
          <ac:chgData name="Katia Ossetchkina" userId="S::ekaterina.ossetchkina@mail.utoronto.ca::baf7a019-977f-428c-b022-0b70de80451e" providerId="AD" clId="Web-{A032BA5C-8F03-4805-8677-B336E86D4B05}" dt="2022-04-13T00:10:51.836" v="20"/>
          <ac:spMkLst>
            <pc:docMk/>
            <pc:sldMk cId="1567234115" sldId="1132"/>
            <ac:spMk id="7" creationId="{CE8ADA53-FE46-462B-9324-6C3EAB2F597D}"/>
          </ac:spMkLst>
        </pc:spChg>
        <pc:spChg chg="del">
          <ac:chgData name="Katia Ossetchkina" userId="S::ekaterina.ossetchkina@mail.utoronto.ca::baf7a019-977f-428c-b022-0b70de80451e" providerId="AD" clId="Web-{A032BA5C-8F03-4805-8677-B336E86D4B05}" dt="2022-04-13T00:10:51.836" v="19"/>
          <ac:spMkLst>
            <pc:docMk/>
            <pc:sldMk cId="1567234115" sldId="1132"/>
            <ac:spMk id="8" creationId="{52123814-7506-4339-AFDA-2590E59AC841}"/>
          </ac:spMkLst>
        </pc:spChg>
        <pc:spChg chg="del">
          <ac:chgData name="Katia Ossetchkina" userId="S::ekaterina.ossetchkina@mail.utoronto.ca::baf7a019-977f-428c-b022-0b70de80451e" providerId="AD" clId="Web-{A032BA5C-8F03-4805-8677-B336E86D4B05}" dt="2022-04-13T00:10:51.836" v="18"/>
          <ac:spMkLst>
            <pc:docMk/>
            <pc:sldMk cId="1567234115" sldId="1132"/>
            <ac:spMk id="9" creationId="{E8712A14-A031-4944-A62B-A317E50E5832}"/>
          </ac:spMkLst>
        </pc:spChg>
        <pc:spChg chg="del">
          <ac:chgData name="Katia Ossetchkina" userId="S::ekaterina.ossetchkina@mail.utoronto.ca::baf7a019-977f-428c-b022-0b70de80451e" providerId="AD" clId="Web-{A032BA5C-8F03-4805-8677-B336E86D4B05}" dt="2022-04-13T00:10:51.836" v="17"/>
          <ac:spMkLst>
            <pc:docMk/>
            <pc:sldMk cId="1567234115" sldId="1132"/>
            <ac:spMk id="10" creationId="{5DA1F0AC-3F91-4D60-9E7F-AB89E37E2001}"/>
          </ac:spMkLst>
        </pc:spChg>
        <pc:spChg chg="del">
          <ac:chgData name="Katia Ossetchkina" userId="S::ekaterina.ossetchkina@mail.utoronto.ca::baf7a019-977f-428c-b022-0b70de80451e" providerId="AD" clId="Web-{A032BA5C-8F03-4805-8677-B336E86D4B05}" dt="2022-04-13T00:10:51.836" v="16"/>
          <ac:spMkLst>
            <pc:docMk/>
            <pc:sldMk cId="1567234115" sldId="1132"/>
            <ac:spMk id="11" creationId="{290DD4EC-CC08-4D65-8AC0-A0A76DA6EB96}"/>
          </ac:spMkLst>
        </pc:spChg>
        <pc:spChg chg="del">
          <ac:chgData name="Katia Ossetchkina" userId="S::ekaterina.ossetchkina@mail.utoronto.ca::baf7a019-977f-428c-b022-0b70de80451e" providerId="AD" clId="Web-{A032BA5C-8F03-4805-8677-B336E86D4B05}" dt="2022-04-13T00:10:51.836" v="15"/>
          <ac:spMkLst>
            <pc:docMk/>
            <pc:sldMk cId="1567234115" sldId="1132"/>
            <ac:spMk id="12" creationId="{82424468-7F4A-4A63-990A-9A56AF46FEB5}"/>
          </ac:spMkLst>
        </pc:spChg>
        <pc:spChg chg="del">
          <ac:chgData name="Katia Ossetchkina" userId="S::ekaterina.ossetchkina@mail.utoronto.ca::baf7a019-977f-428c-b022-0b70de80451e" providerId="AD" clId="Web-{A032BA5C-8F03-4805-8677-B336E86D4B05}" dt="2022-04-13T00:10:51.836" v="14"/>
          <ac:spMkLst>
            <pc:docMk/>
            <pc:sldMk cId="1567234115" sldId="1132"/>
            <ac:spMk id="13" creationId="{8717365B-4BD4-4CCB-AF8F-A5639DD49CA7}"/>
          </ac:spMkLst>
        </pc:spChg>
        <pc:spChg chg="del">
          <ac:chgData name="Katia Ossetchkina" userId="S::ekaterina.ossetchkina@mail.utoronto.ca::baf7a019-977f-428c-b022-0b70de80451e" providerId="AD" clId="Web-{A032BA5C-8F03-4805-8677-B336E86D4B05}" dt="2022-04-13T00:10:51.836" v="13"/>
          <ac:spMkLst>
            <pc:docMk/>
            <pc:sldMk cId="1567234115" sldId="1132"/>
            <ac:spMk id="14" creationId="{97095A1E-A9D3-4986-8F83-5367E328BBE1}"/>
          </ac:spMkLst>
        </pc:spChg>
        <pc:spChg chg="del">
          <ac:chgData name="Katia Ossetchkina" userId="S::ekaterina.ossetchkina@mail.utoronto.ca::baf7a019-977f-428c-b022-0b70de80451e" providerId="AD" clId="Web-{A032BA5C-8F03-4805-8677-B336E86D4B05}" dt="2022-04-13T00:10:51.836" v="12"/>
          <ac:spMkLst>
            <pc:docMk/>
            <pc:sldMk cId="1567234115" sldId="1132"/>
            <ac:spMk id="15" creationId="{E5DBBC25-1967-4C5D-B665-FE428202A07C}"/>
          </ac:spMkLst>
        </pc:spChg>
        <pc:spChg chg="del">
          <ac:chgData name="Katia Ossetchkina" userId="S::ekaterina.ossetchkina@mail.utoronto.ca::baf7a019-977f-428c-b022-0b70de80451e" providerId="AD" clId="Web-{A032BA5C-8F03-4805-8677-B336E86D4B05}" dt="2022-04-13T00:10:51.836" v="11"/>
          <ac:spMkLst>
            <pc:docMk/>
            <pc:sldMk cId="1567234115" sldId="1132"/>
            <ac:spMk id="16" creationId="{112E0703-C427-4460-9C5C-0D4D4D0DC9E8}"/>
          </ac:spMkLst>
        </pc:spChg>
        <pc:spChg chg="del">
          <ac:chgData name="Katia Ossetchkina" userId="S::ekaterina.ossetchkina@mail.utoronto.ca::baf7a019-977f-428c-b022-0b70de80451e" providerId="AD" clId="Web-{A032BA5C-8F03-4805-8677-B336E86D4B05}" dt="2022-04-13T00:10:51.805" v="10"/>
          <ac:spMkLst>
            <pc:docMk/>
            <pc:sldMk cId="1567234115" sldId="1132"/>
            <ac:spMk id="17" creationId="{C4BB26B0-387B-4D32-93EF-4CBB7928BDF2}"/>
          </ac:spMkLst>
        </pc:spChg>
        <pc:spChg chg="del">
          <ac:chgData name="Katia Ossetchkina" userId="S::ekaterina.ossetchkina@mail.utoronto.ca::baf7a019-977f-428c-b022-0b70de80451e" providerId="AD" clId="Web-{A032BA5C-8F03-4805-8677-B336E86D4B05}" dt="2022-04-13T00:10:51.805" v="9"/>
          <ac:spMkLst>
            <pc:docMk/>
            <pc:sldMk cId="1567234115" sldId="1132"/>
            <ac:spMk id="18" creationId="{14A07515-9BD7-488B-A938-4BD9D58684CD}"/>
          </ac:spMkLst>
        </pc:spChg>
        <pc:picChg chg="add mod modCrop">
          <ac:chgData name="Katia Ossetchkina" userId="S::ekaterina.ossetchkina@mail.utoronto.ca::baf7a019-977f-428c-b022-0b70de80451e" providerId="AD" clId="Web-{A032BA5C-8F03-4805-8677-B336E86D4B05}" dt="2022-04-13T00:11:32.790" v="35" actId="1076"/>
          <ac:picMkLst>
            <pc:docMk/>
            <pc:sldMk cId="1567234115" sldId="1132"/>
            <ac:picMk id="2" creationId="{BEAA7280-13EA-036F-69CE-D10A51140554}"/>
          </ac:picMkLst>
        </pc:picChg>
        <pc:cxnChg chg="del mod">
          <ac:chgData name="Katia Ossetchkina" userId="S::ekaterina.ossetchkina@mail.utoronto.ca::baf7a019-977f-428c-b022-0b70de80451e" providerId="AD" clId="Web-{A032BA5C-8F03-4805-8677-B336E86D4B05}" dt="2022-04-13T00:10:54.149" v="23"/>
          <ac:cxnSpMkLst>
            <pc:docMk/>
            <pc:sldMk cId="1567234115" sldId="1132"/>
            <ac:cxnSpMk id="20" creationId="{01735007-E01F-4A63-92A1-43D579B7EEFD}"/>
          </ac:cxnSpMkLst>
        </pc:cxnChg>
        <pc:cxnChg chg="del mod">
          <ac:chgData name="Katia Ossetchkina" userId="S::ekaterina.ossetchkina@mail.utoronto.ca::baf7a019-977f-428c-b022-0b70de80451e" providerId="AD" clId="Web-{A032BA5C-8F03-4805-8677-B336E86D4B05}" dt="2022-04-13T00:10:59.758" v="24"/>
          <ac:cxnSpMkLst>
            <pc:docMk/>
            <pc:sldMk cId="1567234115" sldId="1132"/>
            <ac:cxnSpMk id="22" creationId="{E3851CFB-72AE-41A8-96E0-7BABA717CA42}"/>
          </ac:cxnSpMkLst>
        </pc:cxnChg>
      </pc:sldChg>
      <pc:sldChg chg="addSp modSp">
        <pc:chgData name="Katia Ossetchkina" userId="S::ekaterina.ossetchkina@mail.utoronto.ca::baf7a019-977f-428c-b022-0b70de80451e" providerId="AD" clId="Web-{A032BA5C-8F03-4805-8677-B336E86D4B05}" dt="2022-04-13T00:13:34.636" v="49" actId="1076"/>
        <pc:sldMkLst>
          <pc:docMk/>
          <pc:sldMk cId="2426430251" sldId="1134"/>
        </pc:sldMkLst>
        <pc:picChg chg="add mod modCrop">
          <ac:chgData name="Katia Ossetchkina" userId="S::ekaterina.ossetchkina@mail.utoronto.ca::baf7a019-977f-428c-b022-0b70de80451e" providerId="AD" clId="Web-{A032BA5C-8F03-4805-8677-B336E86D4B05}" dt="2022-04-13T00:13:34.636" v="49" actId="1076"/>
          <ac:picMkLst>
            <pc:docMk/>
            <pc:sldMk cId="2426430251" sldId="1134"/>
            <ac:picMk id="2" creationId="{4DC0D1E3-D782-1909-C5BA-C43E46C6B4BE}"/>
          </ac:picMkLst>
        </pc:picChg>
      </pc:sldChg>
      <pc:sldChg chg="addSp delSp modSp">
        <pc:chgData name="Katia Ossetchkina" userId="S::ekaterina.ossetchkina@mail.utoronto.ca::baf7a019-977f-428c-b022-0b70de80451e" providerId="AD" clId="Web-{A032BA5C-8F03-4805-8677-B336E86D4B05}" dt="2022-04-13T00:33:41.562" v="94" actId="1076"/>
        <pc:sldMkLst>
          <pc:docMk/>
          <pc:sldMk cId="416546894" sldId="1138"/>
        </pc:sldMkLst>
        <pc:spChg chg="mod">
          <ac:chgData name="Katia Ossetchkina" userId="S::ekaterina.ossetchkina@mail.utoronto.ca::baf7a019-977f-428c-b022-0b70de80451e" providerId="AD" clId="Web-{A032BA5C-8F03-4805-8677-B336E86D4B05}" dt="2022-04-13T00:18:31.375" v="72" actId="20577"/>
          <ac:spMkLst>
            <pc:docMk/>
            <pc:sldMk cId="416546894" sldId="1138"/>
            <ac:spMk id="3" creationId="{9C901033-5F01-4115-A0DF-7D609CAD238D}"/>
          </ac:spMkLst>
        </pc:spChg>
        <pc:picChg chg="add del mod">
          <ac:chgData name="Katia Ossetchkina" userId="S::ekaterina.ossetchkina@mail.utoronto.ca::baf7a019-977f-428c-b022-0b70de80451e" providerId="AD" clId="Web-{A032BA5C-8F03-4805-8677-B336E86D4B05}" dt="2022-04-13T00:31:17.685" v="82"/>
          <ac:picMkLst>
            <pc:docMk/>
            <pc:sldMk cId="416546894" sldId="1138"/>
            <ac:picMk id="2" creationId="{E58183D2-ECB2-C25D-6773-6878CA535AED}"/>
          </ac:picMkLst>
        </pc:picChg>
        <pc:picChg chg="del">
          <ac:chgData name="Katia Ossetchkina" userId="S::ekaterina.ossetchkina@mail.utoronto.ca::baf7a019-977f-428c-b022-0b70de80451e" providerId="AD" clId="Web-{A032BA5C-8F03-4805-8677-B336E86D4B05}" dt="2022-04-13T00:18:32.828" v="73"/>
          <ac:picMkLst>
            <pc:docMk/>
            <pc:sldMk cId="416546894" sldId="1138"/>
            <ac:picMk id="4" creationId="{D69A0EEE-F17A-9797-5DED-1D27805E8B80}"/>
          </ac:picMkLst>
        </pc:picChg>
        <pc:picChg chg="add mod">
          <ac:chgData name="Katia Ossetchkina" userId="S::ekaterina.ossetchkina@mail.utoronto.ca::baf7a019-977f-428c-b022-0b70de80451e" providerId="AD" clId="Web-{A032BA5C-8F03-4805-8677-B336E86D4B05}" dt="2022-04-13T00:33:41.562" v="94" actId="1076"/>
          <ac:picMkLst>
            <pc:docMk/>
            <pc:sldMk cId="416546894" sldId="1138"/>
            <ac:picMk id="6" creationId="{24305E98-5F18-636B-4B70-D78FF6035B9D}"/>
          </ac:picMkLst>
        </pc:picChg>
        <pc:picChg chg="add mod">
          <ac:chgData name="Katia Ossetchkina" userId="S::ekaterina.ossetchkina@mail.utoronto.ca::baf7a019-977f-428c-b022-0b70de80451e" providerId="AD" clId="Web-{A032BA5C-8F03-4805-8677-B336E86D4B05}" dt="2022-04-13T00:31:37.451" v="86" actId="1076"/>
          <ac:picMkLst>
            <pc:docMk/>
            <pc:sldMk cId="416546894" sldId="1138"/>
            <ac:picMk id="7" creationId="{07E2CBD0-4913-1720-FC57-096AF40090DC}"/>
          </ac:picMkLst>
        </pc:picChg>
        <pc:picChg chg="add mod">
          <ac:chgData name="Katia Ossetchkina" userId="S::ekaterina.ossetchkina@mail.utoronto.ca::baf7a019-977f-428c-b022-0b70de80451e" providerId="AD" clId="Web-{A032BA5C-8F03-4805-8677-B336E86D4B05}" dt="2022-04-13T00:33:07.311" v="91" actId="14100"/>
          <ac:picMkLst>
            <pc:docMk/>
            <pc:sldMk cId="416546894" sldId="1138"/>
            <ac:picMk id="8" creationId="{142D8ACE-DF89-4BDB-CA95-EB4DE3F93A01}"/>
          </ac:picMkLst>
        </pc:picChg>
      </pc:sldChg>
      <pc:sldChg chg="modSp">
        <pc:chgData name="Katia Ossetchkina" userId="S::ekaterina.ossetchkina@mail.utoronto.ca::baf7a019-977f-428c-b022-0b70de80451e" providerId="AD" clId="Web-{A032BA5C-8F03-4805-8677-B336E86D4B05}" dt="2022-04-13T00:53:08.206" v="224" actId="20577"/>
        <pc:sldMkLst>
          <pc:docMk/>
          <pc:sldMk cId="2204108353" sldId="1143"/>
        </pc:sldMkLst>
        <pc:spChg chg="mod">
          <ac:chgData name="Katia Ossetchkina" userId="S::ekaterina.ossetchkina@mail.utoronto.ca::baf7a019-977f-428c-b022-0b70de80451e" providerId="AD" clId="Web-{A032BA5C-8F03-4805-8677-B336E86D4B05}" dt="2022-04-13T00:53:08.206" v="224" actId="20577"/>
          <ac:spMkLst>
            <pc:docMk/>
            <pc:sldMk cId="2204108353" sldId="1143"/>
            <ac:spMk id="5" creationId="{461CCF71-D3D2-4EE1-972C-71F2A9F31004}"/>
          </ac:spMkLst>
        </pc:spChg>
      </pc:sldChg>
      <pc:sldChg chg="addSp delSp modSp modCm">
        <pc:chgData name="Katia Ossetchkina" userId="S::ekaterina.ossetchkina@mail.utoronto.ca::baf7a019-977f-428c-b022-0b70de80451e" providerId="AD" clId="Web-{A032BA5C-8F03-4805-8677-B336E86D4B05}" dt="2022-04-13T00:41:44.289" v="106"/>
        <pc:sldMkLst>
          <pc:docMk/>
          <pc:sldMk cId="2270243579" sldId="1148"/>
        </pc:sldMkLst>
        <pc:spChg chg="del">
          <ac:chgData name="Katia Ossetchkina" userId="S::ekaterina.ossetchkina@mail.utoronto.ca::baf7a019-977f-428c-b022-0b70de80451e" providerId="AD" clId="Web-{A032BA5C-8F03-4805-8677-B336E86D4B05}" dt="2022-04-13T00:40:59.147" v="100"/>
          <ac:spMkLst>
            <pc:docMk/>
            <pc:sldMk cId="2270243579" sldId="1148"/>
            <ac:spMk id="2" creationId="{2D12C156-F2E3-093D-B0D6-D6C8AEE40DCB}"/>
          </ac:spMkLst>
        </pc:spChg>
        <pc:spChg chg="mod">
          <ac:chgData name="Katia Ossetchkina" userId="S::ekaterina.ossetchkina@mail.utoronto.ca::baf7a019-977f-428c-b022-0b70de80451e" providerId="AD" clId="Web-{A032BA5C-8F03-4805-8677-B336E86D4B05}" dt="2022-04-13T00:41:09.741" v="102" actId="1076"/>
          <ac:spMkLst>
            <pc:docMk/>
            <pc:sldMk cId="2270243579" sldId="1148"/>
            <ac:spMk id="11" creationId="{41A2A913-82AF-44D0-BA5D-B992A8792835}"/>
          </ac:spMkLst>
        </pc:spChg>
        <pc:picChg chg="del">
          <ac:chgData name="Katia Ossetchkina" userId="S::ekaterina.ossetchkina@mail.utoronto.ca::baf7a019-977f-428c-b022-0b70de80451e" providerId="AD" clId="Web-{A032BA5C-8F03-4805-8677-B336E86D4B05}" dt="2022-04-13T00:40:34.600" v="95"/>
          <ac:picMkLst>
            <pc:docMk/>
            <pc:sldMk cId="2270243579" sldId="1148"/>
            <ac:picMk id="4" creationId="{D265A2CC-A20B-94EB-D6F5-27CE4EFD27A5}"/>
          </ac:picMkLst>
        </pc:picChg>
        <pc:picChg chg="add mod ord">
          <ac:chgData name="Katia Ossetchkina" userId="S::ekaterina.ossetchkina@mail.utoronto.ca::baf7a019-977f-428c-b022-0b70de80451e" providerId="AD" clId="Web-{A032BA5C-8F03-4805-8677-B336E86D4B05}" dt="2022-04-13T00:41:12.210" v="104" actId="1076"/>
          <ac:picMkLst>
            <pc:docMk/>
            <pc:sldMk cId="2270243579" sldId="1148"/>
            <ac:picMk id="5" creationId="{4E1A8982-61C0-9039-3E2F-59436EB2FE68}"/>
          </ac:picMkLst>
        </pc:picChg>
        <pc:picChg chg="mod">
          <ac:chgData name="Katia Ossetchkina" userId="S::ekaterina.ossetchkina@mail.utoronto.ca::baf7a019-977f-428c-b022-0b70de80451e" providerId="AD" clId="Web-{A032BA5C-8F03-4805-8677-B336E86D4B05}" dt="2022-04-13T00:41:09.757" v="103" actId="1076"/>
          <ac:picMkLst>
            <pc:docMk/>
            <pc:sldMk cId="2270243579" sldId="1148"/>
            <ac:picMk id="10" creationId="{2BF14F7D-80F4-4618-9BA7-1AC76C3CD086}"/>
          </ac:picMkLst>
        </pc:picChg>
      </pc:sldChg>
      <pc:sldChg chg="addSp delSp modSp">
        <pc:chgData name="Katia Ossetchkina" userId="S::ekaterina.ossetchkina@mail.utoronto.ca::baf7a019-977f-428c-b022-0b70de80451e" providerId="AD" clId="Web-{A032BA5C-8F03-4805-8677-B336E86D4B05}" dt="2022-04-13T00:54:37.927" v="365"/>
        <pc:sldMkLst>
          <pc:docMk/>
          <pc:sldMk cId="3275197276" sldId="1150"/>
        </pc:sldMkLst>
        <pc:spChg chg="mod">
          <ac:chgData name="Katia Ossetchkina" userId="S::ekaterina.ossetchkina@mail.utoronto.ca::baf7a019-977f-428c-b022-0b70de80451e" providerId="AD" clId="Web-{A032BA5C-8F03-4805-8677-B336E86D4B05}" dt="2022-04-13T00:53:13.956" v="228" actId="20577"/>
          <ac:spMkLst>
            <pc:docMk/>
            <pc:sldMk cId="3275197276" sldId="1150"/>
            <ac:spMk id="5" creationId="{461CCF71-D3D2-4EE1-972C-71F2A9F31004}"/>
          </ac:spMkLst>
        </pc:spChg>
        <pc:graphicFrameChg chg="add mod modGraphic">
          <ac:chgData name="Katia Ossetchkina" userId="S::ekaterina.ossetchkina@mail.utoronto.ca::baf7a019-977f-428c-b022-0b70de80451e" providerId="AD" clId="Web-{A032BA5C-8F03-4805-8677-B336E86D4B05}" dt="2022-04-13T00:54:37.927" v="365"/>
          <ac:graphicFrameMkLst>
            <pc:docMk/>
            <pc:sldMk cId="3275197276" sldId="1150"/>
            <ac:graphicFrameMk id="7" creationId="{1333D535-FE93-9435-3110-CE3DA8A60BBA}"/>
          </ac:graphicFrameMkLst>
        </pc:graphicFrameChg>
        <pc:graphicFrameChg chg="add mod modGraphic">
          <ac:chgData name="Katia Ossetchkina" userId="S::ekaterina.ossetchkina@mail.utoronto.ca::baf7a019-977f-428c-b022-0b70de80451e" providerId="AD" clId="Web-{A032BA5C-8F03-4805-8677-B336E86D4B05}" dt="2022-04-13T00:53:57.223" v="345"/>
          <ac:graphicFrameMkLst>
            <pc:docMk/>
            <pc:sldMk cId="3275197276" sldId="1150"/>
            <ac:graphicFrameMk id="8" creationId="{2F50AC3A-1529-F93C-B7D5-C4C917F4DC85}"/>
          </ac:graphicFrameMkLst>
        </pc:graphicFrameChg>
        <pc:picChg chg="add del mod">
          <ac:chgData name="Katia Ossetchkina" userId="S::ekaterina.ossetchkina@mail.utoronto.ca::baf7a019-977f-428c-b022-0b70de80451e" providerId="AD" clId="Web-{A032BA5C-8F03-4805-8677-B336E86D4B05}" dt="2022-04-13T00:46:59.263" v="111"/>
          <ac:picMkLst>
            <pc:docMk/>
            <pc:sldMk cId="3275197276" sldId="1150"/>
            <ac:picMk id="2" creationId="{C8BB0488-8BD2-BB09-A04B-65321E5B39BD}"/>
          </ac:picMkLst>
        </pc:picChg>
        <pc:picChg chg="add mod">
          <ac:chgData name="Katia Ossetchkina" userId="S::ekaterina.ossetchkina@mail.utoronto.ca::baf7a019-977f-428c-b022-0b70de80451e" providerId="AD" clId="Web-{A032BA5C-8F03-4805-8677-B336E86D4B05}" dt="2022-04-13T00:49:40" v="128" actId="1076"/>
          <ac:picMkLst>
            <pc:docMk/>
            <pc:sldMk cId="3275197276" sldId="1150"/>
            <ac:picMk id="4" creationId="{DCA2CF11-9D5B-F9D9-BA00-3258DCFCCF81}"/>
          </ac:picMkLst>
        </pc:picChg>
        <pc:picChg chg="add mod">
          <ac:chgData name="Katia Ossetchkina" userId="S::ekaterina.ossetchkina@mail.utoronto.ca::baf7a019-977f-428c-b022-0b70de80451e" providerId="AD" clId="Web-{A032BA5C-8F03-4805-8677-B336E86D4B05}" dt="2022-04-13T00:49:52" v="131" actId="1076"/>
          <ac:picMkLst>
            <pc:docMk/>
            <pc:sldMk cId="3275197276" sldId="1150"/>
            <ac:picMk id="6" creationId="{C5D1855A-0D60-C371-D315-538E0DB214A3}"/>
          </ac:picMkLst>
        </pc:picChg>
      </pc:sldChg>
      <pc:sldChg chg="addSp delSp modSp new del">
        <pc:chgData name="Katia Ossetchkina" userId="S::ekaterina.ossetchkina@mail.utoronto.ca::baf7a019-977f-428c-b022-0b70de80451e" providerId="AD" clId="Web-{A032BA5C-8F03-4805-8677-B336E86D4B05}" dt="2022-04-13T00:11:38.384" v="36"/>
        <pc:sldMkLst>
          <pc:docMk/>
          <pc:sldMk cId="2258985001" sldId="1152"/>
        </pc:sldMkLst>
        <pc:spChg chg="del">
          <ac:chgData name="Katia Ossetchkina" userId="S::ekaterina.ossetchkina@mail.utoronto.ca::baf7a019-977f-428c-b022-0b70de80451e" providerId="AD" clId="Web-{A032BA5C-8F03-4805-8677-B336E86D4B05}" dt="2022-04-13T00:09:53.226" v="2"/>
          <ac:spMkLst>
            <pc:docMk/>
            <pc:sldMk cId="2258985001" sldId="1152"/>
            <ac:spMk id="2" creationId="{8DFD6C0C-22FD-7672-3D1D-CD3184303316}"/>
          </ac:spMkLst>
        </pc:spChg>
        <pc:picChg chg="add mod">
          <ac:chgData name="Katia Ossetchkina" userId="S::ekaterina.ossetchkina@mail.utoronto.ca::baf7a019-977f-428c-b022-0b70de80451e" providerId="AD" clId="Web-{A032BA5C-8F03-4805-8677-B336E86D4B05}" dt="2022-04-13T00:10:03.038" v="8" actId="1076"/>
          <ac:picMkLst>
            <pc:docMk/>
            <pc:sldMk cId="2258985001" sldId="1152"/>
            <ac:picMk id="4" creationId="{5D177C23-7E5D-19ED-B166-817896DDACEC}"/>
          </ac:picMkLst>
        </pc:picChg>
      </pc:sldChg>
    </pc:docChg>
  </pc:docChgLst>
  <pc:docChgLst>
    <pc:chgData name="Lucas Herzog Bromerchenkel" userId="S::lucas.herzogbromerchenkel@mail.utoronto.ca::72f31cf0-7f19-4234-8083-65a1d8901435" providerId="AD" clId="Web-{AD59B36E-40CD-483E-9630-2AD438B85D91}"/>
    <pc:docChg chg="">
      <pc:chgData name="Lucas Herzog Bromerchenkel" userId="S::lucas.herzogbromerchenkel@mail.utoronto.ca::72f31cf0-7f19-4234-8083-65a1d8901435" providerId="AD" clId="Web-{AD59B36E-40CD-483E-9630-2AD438B85D91}" dt="2022-04-13T15:58:43.595" v="0"/>
      <pc:docMkLst>
        <pc:docMk/>
      </pc:docMkLst>
      <pc:sldChg chg="addCm">
        <pc:chgData name="Lucas Herzog Bromerchenkel" userId="S::lucas.herzogbromerchenkel@mail.utoronto.ca::72f31cf0-7f19-4234-8083-65a1d8901435" providerId="AD" clId="Web-{AD59B36E-40CD-483E-9630-2AD438B85D91}" dt="2022-04-13T15:58:43.595" v="0"/>
        <pc:sldMkLst>
          <pc:docMk/>
          <pc:sldMk cId="2216715932" sldId="1149"/>
        </pc:sldMkLst>
      </pc:sldChg>
    </pc:docChg>
  </pc:docChgLst>
  <pc:docChgLst>
    <pc:chgData name="Katia Ossetchkina" userId="S::ekaterina.ossetchkina@mail.utoronto.ca::baf7a019-977f-428c-b022-0b70de80451e" providerId="AD" clId="Web-{C7CF85FB-2A9B-418B-9302-6C9AB9D7D75E}"/>
    <pc:docChg chg="modSld">
      <pc:chgData name="Katia Ossetchkina" userId="S::ekaterina.ossetchkina@mail.utoronto.ca::baf7a019-977f-428c-b022-0b70de80451e" providerId="AD" clId="Web-{C7CF85FB-2A9B-418B-9302-6C9AB9D7D75E}" dt="2022-04-13T15:20:48.703" v="220" actId="14100"/>
      <pc:docMkLst>
        <pc:docMk/>
      </pc:docMkLst>
      <pc:sldChg chg="modSp">
        <pc:chgData name="Katia Ossetchkina" userId="S::ekaterina.ossetchkina@mail.utoronto.ca::baf7a019-977f-428c-b022-0b70de80451e" providerId="AD" clId="Web-{C7CF85FB-2A9B-418B-9302-6C9AB9D7D75E}" dt="2022-04-13T14:22:37.626" v="46" actId="20577"/>
        <pc:sldMkLst>
          <pc:docMk/>
          <pc:sldMk cId="416546894" sldId="1138"/>
        </pc:sldMkLst>
        <pc:spChg chg="mod">
          <ac:chgData name="Katia Ossetchkina" userId="S::ekaterina.ossetchkina@mail.utoronto.ca::baf7a019-977f-428c-b022-0b70de80451e" providerId="AD" clId="Web-{C7CF85FB-2A9B-418B-9302-6C9AB9D7D75E}" dt="2022-04-13T14:22:37.626" v="46" actId="20577"/>
          <ac:spMkLst>
            <pc:docMk/>
            <pc:sldMk cId="416546894" sldId="1138"/>
            <ac:spMk id="3" creationId="{9C901033-5F01-4115-A0DF-7D609CAD238D}"/>
          </ac:spMkLst>
        </pc:spChg>
      </pc:sldChg>
      <pc:sldChg chg="addSp delSp modSp">
        <pc:chgData name="Katia Ossetchkina" userId="S::ekaterina.ossetchkina@mail.utoronto.ca::baf7a019-977f-428c-b022-0b70de80451e" providerId="AD" clId="Web-{C7CF85FB-2A9B-418B-9302-6C9AB9D7D75E}" dt="2022-04-13T15:20:48.703" v="220" actId="14100"/>
        <pc:sldMkLst>
          <pc:docMk/>
          <pc:sldMk cId="2204108353" sldId="1143"/>
        </pc:sldMkLst>
        <pc:spChg chg="mod">
          <ac:chgData name="Katia Ossetchkina" userId="S::ekaterina.ossetchkina@mail.utoronto.ca::baf7a019-977f-428c-b022-0b70de80451e" providerId="AD" clId="Web-{C7CF85FB-2A9B-418B-9302-6C9AB9D7D75E}" dt="2022-04-13T14:34:10.633" v="60" actId="20577"/>
          <ac:spMkLst>
            <pc:docMk/>
            <pc:sldMk cId="2204108353" sldId="1143"/>
            <ac:spMk id="3" creationId="{9C901033-5F01-4115-A0DF-7D609CAD238D}"/>
          </ac:spMkLst>
        </pc:spChg>
        <pc:spChg chg="add mod">
          <ac:chgData name="Katia Ossetchkina" userId="S::ekaterina.ossetchkina@mail.utoronto.ca::baf7a019-977f-428c-b022-0b70de80451e" providerId="AD" clId="Web-{C7CF85FB-2A9B-418B-9302-6C9AB9D7D75E}" dt="2022-04-13T15:20:18.749" v="216" actId="14100"/>
          <ac:spMkLst>
            <pc:docMk/>
            <pc:sldMk cId="2204108353" sldId="1143"/>
            <ac:spMk id="6" creationId="{2B9107E0-ED95-D0C7-AEE6-4960DC88592F}"/>
          </ac:spMkLst>
        </pc:spChg>
        <pc:spChg chg="add mod">
          <ac:chgData name="Katia Ossetchkina" userId="S::ekaterina.ossetchkina@mail.utoronto.ca::baf7a019-977f-428c-b022-0b70de80451e" providerId="AD" clId="Web-{C7CF85FB-2A9B-418B-9302-6C9AB9D7D75E}" dt="2022-04-13T15:05:22.424" v="117" actId="14100"/>
          <ac:spMkLst>
            <pc:docMk/>
            <pc:sldMk cId="2204108353" sldId="1143"/>
            <ac:spMk id="12" creationId="{D824890D-BEAD-E5B3-8318-F454050F0769}"/>
          </ac:spMkLst>
        </pc:spChg>
        <pc:spChg chg="add mod">
          <ac:chgData name="Katia Ossetchkina" userId="S::ekaterina.ossetchkina@mail.utoronto.ca::baf7a019-977f-428c-b022-0b70de80451e" providerId="AD" clId="Web-{C7CF85FB-2A9B-418B-9302-6C9AB9D7D75E}" dt="2022-04-13T15:05:31.378" v="120" actId="14100"/>
          <ac:spMkLst>
            <pc:docMk/>
            <pc:sldMk cId="2204108353" sldId="1143"/>
            <ac:spMk id="14" creationId="{1572DC00-4318-2D68-43AF-61871E7039A6}"/>
          </ac:spMkLst>
        </pc:spChg>
        <pc:spChg chg="add mod">
          <ac:chgData name="Katia Ossetchkina" userId="S::ekaterina.ossetchkina@mail.utoronto.ca::baf7a019-977f-428c-b022-0b70de80451e" providerId="AD" clId="Web-{C7CF85FB-2A9B-418B-9302-6C9AB9D7D75E}" dt="2022-04-13T15:08:42.474" v="125" actId="14100"/>
          <ac:spMkLst>
            <pc:docMk/>
            <pc:sldMk cId="2204108353" sldId="1143"/>
            <ac:spMk id="17" creationId="{CC6BC79B-96E3-980C-4526-09ED613DEDA7}"/>
          </ac:spMkLst>
        </pc:spChg>
        <pc:spChg chg="add mod">
          <ac:chgData name="Katia Ossetchkina" userId="S::ekaterina.ossetchkina@mail.utoronto.ca::baf7a019-977f-428c-b022-0b70de80451e" providerId="AD" clId="Web-{C7CF85FB-2A9B-418B-9302-6C9AB9D7D75E}" dt="2022-04-13T15:09:17.318" v="129" actId="14100"/>
          <ac:spMkLst>
            <pc:docMk/>
            <pc:sldMk cId="2204108353" sldId="1143"/>
            <ac:spMk id="18" creationId="{75A6D8C9-E8F5-30CE-B712-1B6A4318D3EB}"/>
          </ac:spMkLst>
        </pc:spChg>
        <pc:spChg chg="add mod">
          <ac:chgData name="Katia Ossetchkina" userId="S::ekaterina.ossetchkina@mail.utoronto.ca::baf7a019-977f-428c-b022-0b70de80451e" providerId="AD" clId="Web-{C7CF85FB-2A9B-418B-9302-6C9AB9D7D75E}" dt="2022-04-13T15:19:50.780" v="211" actId="14100"/>
          <ac:spMkLst>
            <pc:docMk/>
            <pc:sldMk cId="2204108353" sldId="1143"/>
            <ac:spMk id="19" creationId="{E517CF5D-3843-24AF-620E-E9613F30C85B}"/>
          </ac:spMkLst>
        </pc:spChg>
        <pc:spChg chg="add mod">
          <ac:chgData name="Katia Ossetchkina" userId="S::ekaterina.ossetchkina@mail.utoronto.ca::baf7a019-977f-428c-b022-0b70de80451e" providerId="AD" clId="Web-{C7CF85FB-2A9B-418B-9302-6C9AB9D7D75E}" dt="2022-04-13T15:20:04.890" v="215" actId="14100"/>
          <ac:spMkLst>
            <pc:docMk/>
            <pc:sldMk cId="2204108353" sldId="1143"/>
            <ac:spMk id="20" creationId="{64987DF8-6395-6450-23E4-06F0188E8055}"/>
          </ac:spMkLst>
        </pc:spChg>
        <pc:spChg chg="add mod">
          <ac:chgData name="Katia Ossetchkina" userId="S::ekaterina.ossetchkina@mail.utoronto.ca::baf7a019-977f-428c-b022-0b70de80451e" providerId="AD" clId="Web-{C7CF85FB-2A9B-418B-9302-6C9AB9D7D75E}" dt="2022-04-13T15:20:48.703" v="220" actId="14100"/>
          <ac:spMkLst>
            <pc:docMk/>
            <pc:sldMk cId="2204108353" sldId="1143"/>
            <ac:spMk id="21" creationId="{8F3ABB8C-7802-8079-1200-F77A5EB37987}"/>
          </ac:spMkLst>
        </pc:spChg>
        <pc:picChg chg="add del mod">
          <ac:chgData name="Katia Ossetchkina" userId="S::ekaterina.ossetchkina@mail.utoronto.ca::baf7a019-977f-428c-b022-0b70de80451e" providerId="AD" clId="Web-{C7CF85FB-2A9B-418B-9302-6C9AB9D7D75E}" dt="2022-04-13T14:52:21.289" v="87"/>
          <ac:picMkLst>
            <pc:docMk/>
            <pc:sldMk cId="2204108353" sldId="1143"/>
            <ac:picMk id="2" creationId="{F5F592A0-A88E-E783-3DE9-7FCEDB89E9B2}"/>
          </ac:picMkLst>
        </pc:picChg>
        <pc:picChg chg="add mod">
          <ac:chgData name="Katia Ossetchkina" userId="S::ekaterina.ossetchkina@mail.utoronto.ca::baf7a019-977f-428c-b022-0b70de80451e" providerId="AD" clId="Web-{C7CF85FB-2A9B-418B-9302-6C9AB9D7D75E}" dt="2022-04-13T14:52:30.429" v="91" actId="1076"/>
          <ac:picMkLst>
            <pc:docMk/>
            <pc:sldMk cId="2204108353" sldId="1143"/>
            <ac:picMk id="4" creationId="{65BF7044-9D40-68DE-7DDA-DA9F2565FCC4}"/>
          </ac:picMkLst>
        </pc:picChg>
        <pc:picChg chg="del mod">
          <ac:chgData name="Katia Ossetchkina" userId="S::ekaterina.ossetchkina@mail.utoronto.ca::baf7a019-977f-428c-b022-0b70de80451e" providerId="AD" clId="Web-{C7CF85FB-2A9B-418B-9302-6C9AB9D7D75E}" dt="2022-04-13T15:03:06.282" v="100"/>
          <ac:picMkLst>
            <pc:docMk/>
            <pc:sldMk cId="2204108353" sldId="1143"/>
            <ac:picMk id="11" creationId="{86CB0ABF-8951-91A5-A6E8-C2E938C5CC06}"/>
          </ac:picMkLst>
        </pc:picChg>
        <pc:picChg chg="del mod">
          <ac:chgData name="Katia Ossetchkina" userId="S::ekaterina.ossetchkina@mail.utoronto.ca::baf7a019-977f-428c-b022-0b70de80451e" providerId="AD" clId="Web-{C7CF85FB-2A9B-418B-9302-6C9AB9D7D75E}" dt="2022-04-13T15:03:06.282" v="99"/>
          <ac:picMkLst>
            <pc:docMk/>
            <pc:sldMk cId="2204108353" sldId="1143"/>
            <ac:picMk id="13" creationId="{B8045A02-026A-34D2-8D61-24E8F9A9F339}"/>
          </ac:picMkLst>
        </pc:picChg>
        <pc:picChg chg="del">
          <ac:chgData name="Katia Ossetchkina" userId="S::ekaterina.ossetchkina@mail.utoronto.ca::baf7a019-977f-428c-b022-0b70de80451e" providerId="AD" clId="Web-{C7CF85FB-2A9B-418B-9302-6C9AB9D7D75E}" dt="2022-04-13T14:33:35.617" v="47"/>
          <ac:picMkLst>
            <pc:docMk/>
            <pc:sldMk cId="2204108353" sldId="1143"/>
            <ac:picMk id="14" creationId="{17810112-E7A7-D1E5-0C0D-98BB619F3083}"/>
          </ac:picMkLst>
        </pc:picChg>
        <pc:picChg chg="mod">
          <ac:chgData name="Katia Ossetchkina" userId="S::ekaterina.ossetchkina@mail.utoronto.ca::baf7a019-977f-428c-b022-0b70de80451e" providerId="AD" clId="Web-{C7CF85FB-2A9B-418B-9302-6C9AB9D7D75E}" dt="2022-04-13T15:03:11.438" v="102" actId="14100"/>
          <ac:picMkLst>
            <pc:docMk/>
            <pc:sldMk cId="2204108353" sldId="1143"/>
            <ac:picMk id="15" creationId="{F9C2032C-CE32-0A43-1542-7C0B4EC3FD4F}"/>
          </ac:picMkLst>
        </pc:picChg>
        <pc:picChg chg="mod">
          <ac:chgData name="Katia Ossetchkina" userId="S::ekaterina.ossetchkina@mail.utoronto.ca::baf7a019-977f-428c-b022-0b70de80451e" providerId="AD" clId="Web-{C7CF85FB-2A9B-418B-9302-6C9AB9D7D75E}" dt="2022-04-13T15:03:17.563" v="104" actId="14100"/>
          <ac:picMkLst>
            <pc:docMk/>
            <pc:sldMk cId="2204108353" sldId="1143"/>
            <ac:picMk id="16" creationId="{DB924D43-6765-2FEA-9896-AD2858C7D515}"/>
          </ac:picMkLst>
        </pc:picChg>
      </pc:sldChg>
      <pc:sldChg chg="addSp delSp modSp">
        <pc:chgData name="Katia Ossetchkina" userId="S::ekaterina.ossetchkina@mail.utoronto.ca::baf7a019-977f-428c-b022-0b70de80451e" providerId="AD" clId="Web-{C7CF85FB-2A9B-418B-9302-6C9AB9D7D75E}" dt="2022-04-13T15:13:59.947" v="207" actId="20577"/>
        <pc:sldMkLst>
          <pc:docMk/>
          <pc:sldMk cId="3275197276" sldId="1150"/>
        </pc:sldMkLst>
        <pc:spChg chg="add del">
          <ac:chgData name="Katia Ossetchkina" userId="S::ekaterina.ossetchkina@mail.utoronto.ca::baf7a019-977f-428c-b022-0b70de80451e" providerId="AD" clId="Web-{C7CF85FB-2A9B-418B-9302-6C9AB9D7D75E}" dt="2022-04-13T15:05:38.409" v="122"/>
          <ac:spMkLst>
            <pc:docMk/>
            <pc:sldMk cId="3275197276" sldId="1150"/>
            <ac:spMk id="3" creationId="{C2FD7B83-7116-362C-4559-5604800B5708}"/>
          </ac:spMkLst>
        </pc:spChg>
        <pc:spChg chg="mod">
          <ac:chgData name="Katia Ossetchkina" userId="S::ekaterina.ossetchkina@mail.utoronto.ca::baf7a019-977f-428c-b022-0b70de80451e" providerId="AD" clId="Web-{C7CF85FB-2A9B-418B-9302-6C9AB9D7D75E}" dt="2022-04-13T15:13:20.790" v="184" actId="1076"/>
          <ac:spMkLst>
            <pc:docMk/>
            <pc:sldMk cId="3275197276" sldId="1150"/>
            <ac:spMk id="10" creationId="{A786F7E2-3121-601D-090E-FAF2B8E06052}"/>
          </ac:spMkLst>
        </pc:spChg>
        <pc:spChg chg="mod">
          <ac:chgData name="Katia Ossetchkina" userId="S::ekaterina.ossetchkina@mail.utoronto.ca::baf7a019-977f-428c-b022-0b70de80451e" providerId="AD" clId="Web-{C7CF85FB-2A9B-418B-9302-6C9AB9D7D75E}" dt="2022-04-13T15:13:15.165" v="182" actId="1076"/>
          <ac:spMkLst>
            <pc:docMk/>
            <pc:sldMk cId="3275197276" sldId="1150"/>
            <ac:spMk id="11" creationId="{86C26F00-95F2-921D-ED30-8CC666ADACA9}"/>
          </ac:spMkLst>
        </pc:spChg>
        <pc:spChg chg="add mod">
          <ac:chgData name="Katia Ossetchkina" userId="S::ekaterina.ossetchkina@mail.utoronto.ca::baf7a019-977f-428c-b022-0b70de80451e" providerId="AD" clId="Web-{C7CF85FB-2A9B-418B-9302-6C9AB9D7D75E}" dt="2022-04-13T15:12:11.743" v="179" actId="1076"/>
          <ac:spMkLst>
            <pc:docMk/>
            <pc:sldMk cId="3275197276" sldId="1150"/>
            <ac:spMk id="12" creationId="{088C94A3-7E62-812F-6F94-85454E53C3B3}"/>
          </ac:spMkLst>
        </pc:spChg>
        <pc:spChg chg="add del">
          <ac:chgData name="Katia Ossetchkina" userId="S::ekaterina.ossetchkina@mail.utoronto.ca::baf7a019-977f-428c-b022-0b70de80451e" providerId="AD" clId="Web-{C7CF85FB-2A9B-418B-9302-6C9AB9D7D75E}" dt="2022-04-13T15:11:09.289" v="142"/>
          <ac:spMkLst>
            <pc:docMk/>
            <pc:sldMk cId="3275197276" sldId="1150"/>
            <ac:spMk id="13" creationId="{8DD270A1-1081-6D11-9284-1CC5C6878AA5}"/>
          </ac:spMkLst>
        </pc:spChg>
        <pc:spChg chg="add mod">
          <ac:chgData name="Katia Ossetchkina" userId="S::ekaterina.ossetchkina@mail.utoronto.ca::baf7a019-977f-428c-b022-0b70de80451e" providerId="AD" clId="Web-{C7CF85FB-2A9B-418B-9302-6C9AB9D7D75E}" dt="2022-04-13T15:13:59.947" v="207" actId="20577"/>
          <ac:spMkLst>
            <pc:docMk/>
            <pc:sldMk cId="3275197276" sldId="1150"/>
            <ac:spMk id="14" creationId="{4075629F-FA0B-A21C-FBB7-E3C10EE9FFD5}"/>
          </ac:spMkLst>
        </pc:spChg>
        <pc:picChg chg="add del mod">
          <ac:chgData name="Katia Ossetchkina" userId="S::ekaterina.ossetchkina@mail.utoronto.ca::baf7a019-977f-428c-b022-0b70de80451e" providerId="AD" clId="Web-{C7CF85FB-2A9B-418B-9302-6C9AB9D7D75E}" dt="2022-04-13T15:10:16.069" v="135"/>
          <ac:picMkLst>
            <pc:docMk/>
            <pc:sldMk cId="3275197276" sldId="1150"/>
            <ac:picMk id="6" creationId="{A84017E9-85D0-99F4-1A11-774F675A9119}"/>
          </ac:picMkLst>
        </pc:picChg>
      </pc:sldChg>
    </pc:docChg>
  </pc:docChgLst>
  <pc:docChgLst>
    <pc:chgData name="Lucas Herzog Bromerchenkel" userId="S::lucas.herzogbromerchenkel@mail.utoronto.ca::72f31cf0-7f19-4234-8083-65a1d8901435" providerId="AD" clId="Web-{A012CE19-13C7-4F9E-9CBF-93E9DC6D492F}"/>
    <pc:docChg chg="mod modSld">
      <pc:chgData name="Lucas Herzog Bromerchenkel" userId="S::lucas.herzogbromerchenkel@mail.utoronto.ca::72f31cf0-7f19-4234-8083-65a1d8901435" providerId="AD" clId="Web-{A012CE19-13C7-4F9E-9CBF-93E9DC6D492F}" dt="2022-04-12T16:45:07.830" v="14"/>
      <pc:docMkLst>
        <pc:docMk/>
      </pc:docMkLst>
      <pc:sldChg chg="addCm">
        <pc:chgData name="Lucas Herzog Bromerchenkel" userId="S::lucas.herzogbromerchenkel@mail.utoronto.ca::72f31cf0-7f19-4234-8083-65a1d8901435" providerId="AD" clId="Web-{A012CE19-13C7-4F9E-9CBF-93E9DC6D492F}" dt="2022-04-12T16:45:07.830" v="14"/>
        <pc:sldMkLst>
          <pc:docMk/>
          <pc:sldMk cId="1567234115" sldId="1132"/>
        </pc:sldMkLst>
      </pc:sldChg>
      <pc:sldChg chg="modSp">
        <pc:chgData name="Lucas Herzog Bromerchenkel" userId="S::lucas.herzogbromerchenkel@mail.utoronto.ca::72f31cf0-7f19-4234-8083-65a1d8901435" providerId="AD" clId="Web-{A012CE19-13C7-4F9E-9CBF-93E9DC6D492F}" dt="2022-04-12T16:26:06.251" v="11" actId="20577"/>
        <pc:sldMkLst>
          <pc:docMk/>
          <pc:sldMk cId="1121962835" sldId="1145"/>
        </pc:sldMkLst>
        <pc:spChg chg="mod">
          <ac:chgData name="Lucas Herzog Bromerchenkel" userId="S::lucas.herzogbromerchenkel@mail.utoronto.ca::72f31cf0-7f19-4234-8083-65a1d8901435" providerId="AD" clId="Web-{A012CE19-13C7-4F9E-9CBF-93E9DC6D492F}" dt="2022-04-12T16:26:06.251" v="11" actId="20577"/>
          <ac:spMkLst>
            <pc:docMk/>
            <pc:sldMk cId="1121962835" sldId="1145"/>
            <ac:spMk id="3" creationId="{9C901033-5F01-4115-A0DF-7D609CAD238D}"/>
          </ac:spMkLst>
        </pc:spChg>
      </pc:sldChg>
      <pc:sldChg chg="addCm">
        <pc:chgData name="Lucas Herzog Bromerchenkel" userId="S::lucas.herzogbromerchenkel@mail.utoronto.ca::72f31cf0-7f19-4234-8083-65a1d8901435" providerId="AD" clId="Web-{A012CE19-13C7-4F9E-9CBF-93E9DC6D492F}" dt="2022-04-12T16:33:46.555" v="13"/>
        <pc:sldMkLst>
          <pc:docMk/>
          <pc:sldMk cId="1901205858" sldId="1147"/>
        </pc:sldMkLst>
      </pc:sldChg>
    </pc:docChg>
  </pc:docChgLst>
  <pc:docChgLst>
    <pc:chgData name="Lucas Herzog Bromerchenkel" userId="S::lucas.herzogbromerchenkel@mail.utoronto.ca::72f31cf0-7f19-4234-8083-65a1d8901435" providerId="AD" clId="Web-{9D6E46B2-3AF5-408C-803F-7416A57A1D32}"/>
    <pc:docChg chg="modSld">
      <pc:chgData name="Lucas Herzog Bromerchenkel" userId="S::lucas.herzogbromerchenkel@mail.utoronto.ca::72f31cf0-7f19-4234-8083-65a1d8901435" providerId="AD" clId="Web-{9D6E46B2-3AF5-408C-803F-7416A57A1D32}" dt="2022-04-12T21:18:26.528" v="187" actId="14100"/>
      <pc:docMkLst>
        <pc:docMk/>
      </pc:docMkLst>
      <pc:sldChg chg="addSp delSp modSp">
        <pc:chgData name="Lucas Herzog Bromerchenkel" userId="S::lucas.herzogbromerchenkel@mail.utoronto.ca::72f31cf0-7f19-4234-8083-65a1d8901435" providerId="AD" clId="Web-{9D6E46B2-3AF5-408C-803F-7416A57A1D32}" dt="2022-04-12T20:28:42.320" v="164" actId="20577"/>
        <pc:sldMkLst>
          <pc:docMk/>
          <pc:sldMk cId="3329332057" sldId="1140"/>
        </pc:sldMkLst>
        <pc:spChg chg="mod">
          <ac:chgData name="Lucas Herzog Bromerchenkel" userId="S::lucas.herzogbromerchenkel@mail.utoronto.ca::72f31cf0-7f19-4234-8083-65a1d8901435" providerId="AD" clId="Web-{9D6E46B2-3AF5-408C-803F-7416A57A1D32}" dt="2022-04-12T20:28:35.757" v="158" actId="20577"/>
          <ac:spMkLst>
            <pc:docMk/>
            <pc:sldMk cId="3329332057" sldId="1140"/>
            <ac:spMk id="3" creationId="{9C901033-5F01-4115-A0DF-7D609CAD238D}"/>
          </ac:spMkLst>
        </pc:spChg>
        <pc:spChg chg="mod">
          <ac:chgData name="Lucas Herzog Bromerchenkel" userId="S::lucas.herzogbromerchenkel@mail.utoronto.ca::72f31cf0-7f19-4234-8083-65a1d8901435" providerId="AD" clId="Web-{9D6E46B2-3AF5-408C-803F-7416A57A1D32}" dt="2022-04-12T20:28:42.320" v="164" actId="20577"/>
          <ac:spMkLst>
            <pc:docMk/>
            <pc:sldMk cId="3329332057" sldId="1140"/>
            <ac:spMk id="5" creationId="{461CCF71-D3D2-4EE1-972C-71F2A9F31004}"/>
          </ac:spMkLst>
        </pc:spChg>
        <pc:spChg chg="add mod">
          <ac:chgData name="Lucas Herzog Bromerchenkel" userId="S::lucas.herzogbromerchenkel@mail.utoronto.ca::72f31cf0-7f19-4234-8083-65a1d8901435" providerId="AD" clId="Web-{9D6E46B2-3AF5-408C-803F-7416A57A1D32}" dt="2022-04-12T20:28:24.835" v="156" actId="20577"/>
          <ac:spMkLst>
            <pc:docMk/>
            <pc:sldMk cId="3329332057" sldId="1140"/>
            <ac:spMk id="7" creationId="{CDE9DC40-A74D-6BCE-0CB8-970C938D62BC}"/>
          </ac:spMkLst>
        </pc:spChg>
        <pc:picChg chg="add mod">
          <ac:chgData name="Lucas Herzog Bromerchenkel" userId="S::lucas.herzogbromerchenkel@mail.utoronto.ca::72f31cf0-7f19-4234-8083-65a1d8901435" providerId="AD" clId="Web-{9D6E46B2-3AF5-408C-803F-7416A57A1D32}" dt="2022-04-12T20:23:38.080" v="15" actId="14100"/>
          <ac:picMkLst>
            <pc:docMk/>
            <pc:sldMk cId="3329332057" sldId="1140"/>
            <ac:picMk id="2" creationId="{940428E5-A1EC-0BB5-C237-46DECBA3A703}"/>
          </ac:picMkLst>
        </pc:picChg>
        <pc:picChg chg="del">
          <ac:chgData name="Lucas Herzog Bromerchenkel" userId="S::lucas.herzogbromerchenkel@mail.utoronto.ca::72f31cf0-7f19-4234-8083-65a1d8901435" providerId="AD" clId="Web-{9D6E46B2-3AF5-408C-803F-7416A57A1D32}" dt="2022-04-12T20:22:17.438" v="12"/>
          <ac:picMkLst>
            <pc:docMk/>
            <pc:sldMk cId="3329332057" sldId="1140"/>
            <ac:picMk id="4" creationId="{F94495B6-30B5-6749-0D7B-A7ACB174C2AD}"/>
          </ac:picMkLst>
        </pc:picChg>
      </pc:sldChg>
      <pc:sldChg chg="addSp delSp modSp">
        <pc:chgData name="Lucas Herzog Bromerchenkel" userId="S::lucas.herzogbromerchenkel@mail.utoronto.ca::72f31cf0-7f19-4234-8083-65a1d8901435" providerId="AD" clId="Web-{9D6E46B2-3AF5-408C-803F-7416A57A1D32}" dt="2022-04-12T21:18:26.528" v="187" actId="14100"/>
        <pc:sldMkLst>
          <pc:docMk/>
          <pc:sldMk cId="467957474" sldId="1151"/>
        </pc:sldMkLst>
        <pc:grpChg chg="add del mod">
          <ac:chgData name="Lucas Herzog Bromerchenkel" userId="S::lucas.herzogbromerchenkel@mail.utoronto.ca::72f31cf0-7f19-4234-8083-65a1d8901435" providerId="AD" clId="Web-{9D6E46B2-3AF5-408C-803F-7416A57A1D32}" dt="2022-04-12T21:17:32.981" v="178"/>
          <ac:grpSpMkLst>
            <pc:docMk/>
            <pc:sldMk cId="467957474" sldId="1151"/>
            <ac:grpSpMk id="6" creationId="{CFEE6DD5-01CB-D115-F392-A0B69B6D7847}"/>
          </ac:grpSpMkLst>
        </pc:grpChg>
        <pc:picChg chg="add mod topLvl">
          <ac:chgData name="Lucas Herzog Bromerchenkel" userId="S::lucas.herzogbromerchenkel@mail.utoronto.ca::72f31cf0-7f19-4234-8083-65a1d8901435" providerId="AD" clId="Web-{9D6E46B2-3AF5-408C-803F-7416A57A1D32}" dt="2022-04-12T21:17:32.981" v="178"/>
          <ac:picMkLst>
            <pc:docMk/>
            <pc:sldMk cId="467957474" sldId="1151"/>
            <ac:picMk id="2" creationId="{3867589E-CE96-7A97-BF4C-94CF5DC57CE9}"/>
          </ac:picMkLst>
        </pc:picChg>
        <pc:picChg chg="add del mod">
          <ac:chgData name="Lucas Herzog Bromerchenkel" userId="S::lucas.herzogbromerchenkel@mail.utoronto.ca::72f31cf0-7f19-4234-8083-65a1d8901435" providerId="AD" clId="Web-{9D6E46B2-3AF5-408C-803F-7416A57A1D32}" dt="2022-04-12T20:06:47.235" v="11"/>
          <ac:picMkLst>
            <pc:docMk/>
            <pc:sldMk cId="467957474" sldId="1151"/>
            <ac:picMk id="2" creationId="{76CE3C10-B7B8-0D8B-DB4D-7D1AE1AA12AC}"/>
          </ac:picMkLst>
        </pc:picChg>
        <pc:picChg chg="add del mod topLvl modCrop">
          <ac:chgData name="Lucas Herzog Bromerchenkel" userId="S::lucas.herzogbromerchenkel@mail.utoronto.ca::72f31cf0-7f19-4234-8083-65a1d8901435" providerId="AD" clId="Web-{9D6E46B2-3AF5-408C-803F-7416A57A1D32}" dt="2022-04-12T21:17:53.075" v="182"/>
          <ac:picMkLst>
            <pc:docMk/>
            <pc:sldMk cId="467957474" sldId="1151"/>
            <ac:picMk id="4" creationId="{8540C411-5365-9D10-34C3-946B0CB24A47}"/>
          </ac:picMkLst>
        </pc:picChg>
        <pc:picChg chg="add del mod">
          <ac:chgData name="Lucas Herzog Bromerchenkel" userId="S::lucas.herzogbromerchenkel@mail.utoronto.ca::72f31cf0-7f19-4234-8083-65a1d8901435" providerId="AD" clId="Web-{9D6E46B2-3AF5-408C-803F-7416A57A1D32}" dt="2022-04-12T20:06:45.172" v="10"/>
          <ac:picMkLst>
            <pc:docMk/>
            <pc:sldMk cId="467957474" sldId="1151"/>
            <ac:picMk id="4" creationId="{EDC1FF08-4430-3149-AB70-0F9A5146092A}"/>
          </ac:picMkLst>
        </pc:picChg>
        <pc:picChg chg="add del mod">
          <ac:chgData name="Lucas Herzog Bromerchenkel" userId="S::lucas.herzogbromerchenkel@mail.utoronto.ca::72f31cf0-7f19-4234-8083-65a1d8901435" providerId="AD" clId="Web-{9D6E46B2-3AF5-408C-803F-7416A57A1D32}" dt="2022-04-12T21:18:01.028" v="184"/>
          <ac:picMkLst>
            <pc:docMk/>
            <pc:sldMk cId="467957474" sldId="1151"/>
            <ac:picMk id="7" creationId="{B51C54C2-8B5E-0F50-2E9C-109895E7B8EB}"/>
          </ac:picMkLst>
        </pc:picChg>
        <pc:picChg chg="add mod">
          <ac:chgData name="Lucas Herzog Bromerchenkel" userId="S::lucas.herzogbromerchenkel@mail.utoronto.ca::72f31cf0-7f19-4234-8083-65a1d8901435" providerId="AD" clId="Web-{9D6E46B2-3AF5-408C-803F-7416A57A1D32}" dt="2022-04-12T21:18:26.528" v="187" actId="14100"/>
          <ac:picMkLst>
            <pc:docMk/>
            <pc:sldMk cId="467957474" sldId="1151"/>
            <ac:picMk id="8" creationId="{2E513F07-8B91-A9BE-1FB0-1ABF9D277A8D}"/>
          </ac:picMkLst>
        </pc:picChg>
      </pc:sldChg>
    </pc:docChg>
  </pc:docChgLst>
  <pc:docChgLst>
    <pc:chgData name="Lucas Herzog Bromerchenkel" userId="S::lucas.herzogbromerchenkel@mail.utoronto.ca::72f31cf0-7f19-4234-8083-65a1d8901435" providerId="AD" clId="Web-{DA97C3D1-B3C9-4839-9565-EF25BB918F44}"/>
    <pc:docChg chg="modSld">
      <pc:chgData name="Lucas Herzog Bromerchenkel" userId="S::lucas.herzogbromerchenkel@mail.utoronto.ca::72f31cf0-7f19-4234-8083-65a1d8901435" providerId="AD" clId="Web-{DA97C3D1-B3C9-4839-9565-EF25BB918F44}" dt="2022-04-12T21:23:21.820" v="12" actId="14100"/>
      <pc:docMkLst>
        <pc:docMk/>
      </pc:docMkLst>
      <pc:sldChg chg="addSp delSp modSp">
        <pc:chgData name="Lucas Herzog Bromerchenkel" userId="S::lucas.herzogbromerchenkel@mail.utoronto.ca::72f31cf0-7f19-4234-8083-65a1d8901435" providerId="AD" clId="Web-{DA97C3D1-B3C9-4839-9565-EF25BB918F44}" dt="2022-04-12T21:23:21.820" v="12" actId="14100"/>
        <pc:sldMkLst>
          <pc:docMk/>
          <pc:sldMk cId="467957474" sldId="1151"/>
        </pc:sldMkLst>
        <pc:picChg chg="del">
          <ac:chgData name="Lucas Herzog Bromerchenkel" userId="S::lucas.herzogbromerchenkel@mail.utoronto.ca::72f31cf0-7f19-4234-8083-65a1d8901435" providerId="AD" clId="Web-{DA97C3D1-B3C9-4839-9565-EF25BB918F44}" dt="2022-04-12T21:21:21.741" v="0"/>
          <ac:picMkLst>
            <pc:docMk/>
            <pc:sldMk cId="467957474" sldId="1151"/>
            <ac:picMk id="2" creationId="{3867589E-CE96-7A97-BF4C-94CF5DC57CE9}"/>
          </ac:picMkLst>
        </pc:picChg>
        <pc:picChg chg="add mod">
          <ac:chgData name="Lucas Herzog Bromerchenkel" userId="S::lucas.herzogbromerchenkel@mail.utoronto.ca::72f31cf0-7f19-4234-8083-65a1d8901435" providerId="AD" clId="Web-{DA97C3D1-B3C9-4839-9565-EF25BB918F44}" dt="2022-04-12T21:23:21.820" v="12" actId="14100"/>
          <ac:picMkLst>
            <pc:docMk/>
            <pc:sldMk cId="467957474" sldId="1151"/>
            <ac:picMk id="4" creationId="{96C498C4-F773-60CA-B2B2-973AFFE066C6}"/>
          </ac:picMkLst>
        </pc:picChg>
        <pc:picChg chg="add mod">
          <ac:chgData name="Lucas Herzog Bromerchenkel" userId="S::lucas.herzogbromerchenkel@mail.utoronto.ca::72f31cf0-7f19-4234-8083-65a1d8901435" providerId="AD" clId="Web-{DA97C3D1-B3C9-4839-9565-EF25BB918F44}" dt="2022-04-12T21:23:21.586" v="11" actId="14100"/>
          <ac:picMkLst>
            <pc:docMk/>
            <pc:sldMk cId="467957474" sldId="1151"/>
            <ac:picMk id="6" creationId="{BBFB4D0B-E666-4B0A-690E-AF86C2E4B2EC}"/>
          </ac:picMkLst>
        </pc:picChg>
        <pc:picChg chg="del">
          <ac:chgData name="Lucas Herzog Bromerchenkel" userId="S::lucas.herzogbromerchenkel@mail.utoronto.ca::72f31cf0-7f19-4234-8083-65a1d8901435" providerId="AD" clId="Web-{DA97C3D1-B3C9-4839-9565-EF25BB918F44}" dt="2022-04-12T21:21:22.256" v="1"/>
          <ac:picMkLst>
            <pc:docMk/>
            <pc:sldMk cId="467957474" sldId="1151"/>
            <ac:picMk id="8" creationId="{2E513F07-8B91-A9BE-1FB0-1ABF9D277A8D}"/>
          </ac:picMkLst>
        </pc:picChg>
      </pc:sldChg>
    </pc:docChg>
  </pc:docChgLst>
</pc:chgInfo>
</file>

<file path=ppt/comments/modernComment_36B_97F470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80A4FCA-01FC-432E-B3FB-DF6810AB4058}" authorId="{AF8B7E6D-F495-F607-68F1-A5EB4BDE66F1}" created="2022-04-12T17:59:02.102">
    <pc:sldMkLst xmlns:pc="http://schemas.microsoft.com/office/powerpoint/2013/main/command">
      <pc:docMk/>
      <pc:sldMk cId="2549379208" sldId="875"/>
    </pc:sldMkLst>
    <p188:txBody>
      <a:bodyPr/>
      <a:lstStyle/>
      <a:p>
        <a:r>
          <a:rPr lang="en-US"/>
          <a:t>[@Lucas Herzog Bromerchenkel] </a:t>
        </a:r>
      </a:p>
    </p188:txBody>
  </p188:cm>
</p188:cmLst>
</file>

<file path=ppt/comments/modernComment_46B_B51EF6F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279ACF3-E419-407E-8EFE-79D77229C9AA}" authorId="{AF8B7E6D-F495-F607-68F1-A5EB4BDE66F1}" created="2022-04-12T16:31:50.474">
    <pc:sldMkLst xmlns:pc="http://schemas.microsoft.com/office/powerpoint/2013/main/command">
      <pc:docMk/>
      <pc:sldMk cId="3038705393" sldId="1131"/>
    </pc:sldMkLst>
    <p188:replyLst/>
    <p188:txBody>
      <a:bodyPr/>
      <a:lstStyle/>
      <a:p>
        <a:r>
          <a:rPr lang="en-US"/>
          <a:t>[@Katia Ossetchkina] to add references + get article about poor response</a:t>
        </a:r>
      </a:p>
    </p188:txBody>
  </p188:cm>
</p188:cmLst>
</file>

<file path=ppt/comments/modernComment_46C_5D6A184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AA1CB0-62C0-4C81-9DF5-245AC70D9DF0}" authorId="{6354BE89-7851-1647-62DF-4FA26E99BF1E}" created="2022-04-12T16:45:07.830">
    <pc:sldMkLst xmlns:pc="http://schemas.microsoft.com/office/powerpoint/2013/main/command">
      <pc:docMk/>
      <pc:sldMk cId="1567234115" sldId="1132"/>
    </pc:sldMkLst>
    <p188:txBody>
      <a:bodyPr/>
      <a:lstStyle/>
      <a:p>
        <a:r>
          <a:rPr lang="en-US"/>
          <a:t>[@Katia Ossetchkina] lucid this up </a:t>
        </a:r>
      </a:p>
    </p188:txBody>
  </p188:cm>
</p188:cmLst>
</file>

<file path=ppt/comments/modernComment_46E_90A0632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87B977-1508-4984-BB11-C6246B7B30C0}" authorId="{AF8B7E6D-F495-F607-68F1-A5EB4BDE66F1}" created="2022-04-12T17:59:15.415">
    <pc:sldMkLst xmlns:pc="http://schemas.microsoft.com/office/powerpoint/2013/main/command">
      <pc:docMk/>
      <pc:sldMk cId="2426430251" sldId="1134"/>
    </pc:sldMkLst>
    <p188:txBody>
      <a:bodyPr/>
      <a:lstStyle/>
      <a:p>
        <a:r>
          <a:rPr lang="en-US"/>
          <a:t>[@Lucas Herzog Bromerchenkel] </a:t>
        </a:r>
      </a:p>
    </p188:txBody>
  </p188:cm>
</p188:cmLst>
</file>

<file path=ppt/comments/modernComment_46F_FE69460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F4F1D9-6722-47EB-8D9A-AFDF35C00186}" authorId="{3CC3DA57-98BF-7390-BA7D-BC4B5B761B1A}" created="2022-04-12T17:42:26.647">
    <pc:sldMkLst xmlns:pc="http://schemas.microsoft.com/office/powerpoint/2013/main/command">
      <pc:docMk/>
      <pc:sldMk cId="4268312065" sldId="1135"/>
    </pc:sldMkLst>
    <p188:txBody>
      <a:bodyPr/>
      <a:lstStyle/>
      <a:p>
        <a:r>
          <a:rPr lang="en-CA"/>
          <a:t>@Thomas de Boer to present</a:t>
        </a:r>
      </a:p>
    </p188:txBody>
  </p188:cm>
</p188:cmLst>
</file>

<file path=ppt/comments/modernComment_472_18D4004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137DEED-561D-4AFE-AB24-54609F0E2C10}" authorId="{AF8B7E6D-F495-F607-68F1-A5EB4BDE66F1}" created="2022-04-12T17:59:29.353">
    <pc:sldMkLst xmlns:pc="http://schemas.microsoft.com/office/powerpoint/2013/main/command">
      <pc:docMk/>
      <pc:sldMk cId="416546894" sldId="1138"/>
    </pc:sldMkLst>
    <p188:txBody>
      <a:bodyPr/>
      <a:lstStyle/>
      <a:p>
        <a:r>
          <a:rPr lang="en-US"/>
          <a:t>[@Katia Ossetchkina] </a:t>
        </a:r>
      </a:p>
    </p188:txBody>
  </p188:cm>
</p188:cmLst>
</file>

<file path=ppt/comments/modernComment_474_C671935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6FC90C-AC35-4704-8B44-E642F0147770}" authorId="{AF8B7E6D-F495-F607-68F1-A5EB4BDE66F1}" created="2022-04-12T17:59:54.088">
    <pc:sldMkLst xmlns:pc="http://schemas.microsoft.com/office/powerpoint/2013/main/command">
      <pc:docMk/>
      <pc:sldMk cId="3329332057" sldId="1140"/>
    </pc:sldMkLst>
    <p188:txBody>
      <a:bodyPr/>
      <a:lstStyle/>
      <a:p>
        <a:r>
          <a:rPr lang="en-US"/>
          <a:t>[@Lucas Herzog Bromerchenkel]  present</a:t>
        </a:r>
      </a:p>
    </p188:txBody>
  </p188:cm>
</p188:cmLst>
</file>

<file path=ppt/comments/modernComment_475_A30F156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D7508CB-230A-46A8-9DBF-2CED8A1DD24D}" authorId="{3CC3DA57-98BF-7390-BA7D-BC4B5B761B1A}" created="2022-04-12T17:42:05.370">
    <pc:sldMkLst xmlns:pc="http://schemas.microsoft.com/office/powerpoint/2013/main/command">
      <pc:docMk/>
      <pc:sldMk cId="2735674723" sldId="1141"/>
    </pc:sldMkLst>
    <p188:txBody>
      <a:bodyPr/>
      <a:lstStyle/>
      <a:p>
        <a:r>
          <a:rPr lang="en-CA"/>
          <a:t>[@Thomas de Boer] to present</a:t>
        </a:r>
      </a:p>
    </p188:txBody>
  </p188:cm>
</p188:cmLst>
</file>

<file path=ppt/comments/modernComment_476_14FC4B3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1E003CA-DF5D-4E29-B2F3-35B677BBC8C0}" authorId="{3CC3DA57-98BF-7390-BA7D-BC4B5B761B1A}" created="2022-04-12T17:42:11.365">
    <pc:sldMkLst xmlns:pc="http://schemas.microsoft.com/office/powerpoint/2013/main/command">
      <pc:docMk/>
      <pc:sldMk cId="352078645" sldId="1142"/>
    </pc:sldMkLst>
    <p188:txBody>
      <a:bodyPr/>
      <a:lstStyle/>
      <a:p>
        <a:r>
          <a:rPr lang="en-CA"/>
          <a:t>@Thomas de Boer to present</a:t>
        </a:r>
      </a:p>
    </p188:txBody>
  </p188:cm>
</p188:cmLst>
</file>

<file path=ppt/comments/modernComment_477_8360064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509EC40-B2A3-4D09-95D5-08E8F81646C3}" authorId="{AF8B7E6D-F495-F607-68F1-A5EB4BDE66F1}" created="2022-04-12T17:35:45.448">
    <pc:sldMkLst xmlns:pc="http://schemas.microsoft.com/office/powerpoint/2013/main/command">
      <pc:docMk/>
      <pc:sldMk cId="2204108353" sldId="1143"/>
    </pc:sldMkLst>
    <p188:replyLst>
      <p188:reply id="{6D715B21-F81F-415B-B972-399FEFC9AB97}" authorId="{AF8B7E6D-F495-F607-68F1-A5EB4BDE66F1}" created="2022-04-12T17:41:50.003">
        <p188:txBody>
          <a:bodyPr/>
          <a:lstStyle/>
          <a:p>
            <a:r>
              <a:rPr lang="en-US"/>
              <a:t>[@Katia Ossetchkina] </a:t>
            </a:r>
          </a:p>
        </p188:txBody>
      </p188:reply>
    </p188:replyLst>
    <p188:txBody>
      <a:bodyPr/>
      <a:lstStyle/>
      <a:p>
        <a:r>
          <a:rPr lang="en-US"/>
          <a:t>Overall engagement improvement, more retweeting</a:t>
        </a:r>
      </a:p>
    </p188:txBody>
  </p188:cm>
</p188:cmLst>
</file>

<file path=ppt/comments/modernComment_478_18A2412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C7CD1F0-199E-4FFF-B67E-97AAF9C630B6}" authorId="{AF8B7E6D-F495-F607-68F1-A5EB4BDE66F1}" created="2022-04-12T18:00:32.276">
    <pc:sldMkLst xmlns:pc="http://schemas.microsoft.com/office/powerpoint/2013/main/command">
      <pc:docMk/>
      <pc:sldMk cId="413286692" sldId="1144"/>
    </pc:sldMkLst>
    <p188:txBody>
      <a:bodyPr/>
      <a:lstStyle/>
      <a:p>
        <a:r>
          <a:rPr lang="en-US"/>
          <a:t>[@Thomas de Boer] present</a:t>
        </a:r>
      </a:p>
    </p188:txBody>
  </p188:cm>
</p188:cmLst>
</file>

<file path=ppt/comments/modernComment_47B_7152196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C18128-3FD8-4C4C-A2A2-69B64C5F15DA}" authorId="{3CC3DA57-98BF-7390-BA7D-BC4B5B761B1A}" created="2022-04-12T17:50:13.029">
    <pc:sldMkLst xmlns:pc="http://schemas.microsoft.com/office/powerpoint/2013/main/command">
      <pc:docMk/>
      <pc:sldMk cId="1901205858" sldId="1147"/>
    </pc:sldMkLst>
    <p188:txBody>
      <a:bodyPr/>
      <a:lstStyle/>
      <a:p>
        <a:r>
          <a:rPr lang="en-CA"/>
          <a:t>@Thomas de Boer to present</a:t>
        </a:r>
      </a:p>
    </p188:txBody>
  </p188:cm>
  <p188:cm id="{3AC16493-E9D2-42F3-A2C2-414084327BB8}" authorId="{AF8B7E6D-F495-F607-68F1-A5EB4BDE66F1}" status="resolved" created="2022-04-13T03:14:50.083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901205858" sldId="1147"/>
      <ac:spMk id="2" creationId="{C84090D5-5665-CDDA-1CEA-95646F798A0B}"/>
      <ac:txMk cp="280" len="10">
        <ac:context len="292" hash="811787008"/>
      </ac:txMk>
    </ac:txMkLst>
    <p188:pos x="6260969" y="1594701"/>
    <p188:txBody>
      <a:bodyPr/>
      <a:lstStyle/>
      <a:p>
        <a:r>
          <a:rPr lang="en-US"/>
          <a:t>https://twitter.com/JohnTory/status/1483224963553406980?ref_src=twsrc%5Etfw</a:t>
        </a:r>
      </a:p>
    </p188:txBody>
  </p188:cm>
</p188:cmLst>
</file>

<file path=ppt/comments/modernComment_47C_87512AF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A2EA8A4-D26B-42CC-8080-47419BDEA152}" authorId="{AF8B7E6D-F495-F607-68F1-A5EB4BDE66F1}" created="2022-04-12T17:59:40.885">
    <pc:sldMkLst xmlns:pc="http://schemas.microsoft.com/office/powerpoint/2013/main/command">
      <pc:docMk/>
      <pc:sldMk cId="2270243579" sldId="1148"/>
    </pc:sldMkLst>
    <p188:txBody>
      <a:bodyPr/>
      <a:lstStyle/>
      <a:p>
        <a:r>
          <a:rPr lang="en-US"/>
          <a:t>[@Lucas Herzog Bromerchenkel]  present</a:t>
        </a:r>
      </a:p>
    </p188:txBody>
  </p188:cm>
</p188:cmLst>
</file>

<file path=ppt/comments/modernComment_47D_842066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CD8748F-FBF3-45CD-9AA9-42726DE99C29}" authorId="{AF8B7E6D-F495-F607-68F1-A5EB4BDE66F1}" created="2022-04-12T17:27:54.172">
    <pc:sldMkLst xmlns:pc="http://schemas.microsoft.com/office/powerpoint/2013/main/command">
      <pc:docMk/>
      <pc:sldMk cId="2216715932" sldId="1149"/>
    </pc:sldMkLst>
    <p188:txBody>
      <a:bodyPr/>
      <a:lstStyle/>
      <a:p>
        <a:r>
          <a:rPr lang="en-US"/>
          <a:t>[@Katia Ossetchkina] </a:t>
        </a:r>
      </a:p>
    </p188:txBody>
  </p188:cm>
  <p188:cm id="{5F4E8A82-B5CE-4C80-84FA-B289BD7FD949}" authorId="{6354BE89-7851-1647-62DF-4FA26E99BF1E}" created="2022-04-13T15:58:43.595">
    <pc:sldMkLst xmlns:pc="http://schemas.microsoft.com/office/powerpoint/2013/main/command">
      <pc:docMk/>
      <pc:sldMk cId="2216715932" sldId="1149"/>
    </pc:sldMkLst>
    <p188:txBody>
      <a:bodyPr/>
      <a:lstStyle/>
      <a:p>
        <a:r>
          <a:rPr lang="en-US"/>
          <a:t>could we highlight that we chose the second storm? just so people are absolutely certain of it</a:t>
        </a:r>
      </a:p>
    </p188:txBody>
  </p188:cm>
</p188:cmLst>
</file>

<file path=ppt/comments/modernComment_47E_C3378B5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F7FEC7A-7C67-4963-8DEE-00F2EF2BB992}" authorId="{AF8B7E6D-F495-F607-68F1-A5EB4BDE66F1}" created="2022-04-12T18:00:22.823">
    <pc:sldMkLst xmlns:pc="http://schemas.microsoft.com/office/powerpoint/2013/main/command">
      <pc:docMk/>
      <pc:sldMk cId="3275197276" sldId="1150"/>
    </pc:sldMkLst>
    <p188:txBody>
      <a:bodyPr/>
      <a:lstStyle/>
      <a:p>
        <a:r>
          <a:rPr lang="en-US"/>
          <a:t>[@Katia Ossetchkina] present</a:t>
        </a:r>
      </a:p>
    </p188:txBody>
  </p188:cm>
  <p188:cm id="{5AA4CA6A-08E2-4E81-ABD9-7047A85F5A79}" authorId="{AF8B7E6D-F495-F607-68F1-A5EB4BDE66F1}" created="2022-04-13T01:30:22.72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75197276" sldId="1150"/>
      <ac:graphicFrameMk id="7" creationId="{1333D535-FE93-9435-3110-CE3DA8A60BBA}"/>
    </ac:deMkLst>
    <p188:txBody>
      <a:bodyPr/>
      <a:lstStyle/>
      <a:p>
        <a:r>
          <a:rPr lang="en-US"/>
          <a:t>add the worst tweet for each</a:t>
        </a:r>
      </a:p>
    </p188:txBody>
  </p188:cm>
</p188:cmLst>
</file>

<file path=ppt/comments/modernComment_47F_1BE476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1F399DE-CBC0-4BB0-A95D-7AE964E1F46D}" authorId="{AF8B7E6D-F495-F607-68F1-A5EB4BDE66F1}" created="2022-04-12T18:00:03.385">
    <pc:sldMkLst xmlns:pc="http://schemas.microsoft.com/office/powerpoint/2013/main/command">
      <pc:docMk/>
      <pc:sldMk cId="467957474" sldId="1151"/>
    </pc:sldMkLst>
    <p188:txBody>
      <a:bodyPr/>
      <a:lstStyle/>
      <a:p>
        <a:r>
          <a:rPr lang="en-US"/>
          <a:t>[@Lucas Herzog Bromerchenkel]  present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2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2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2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B92E862-B61E-43B8-BEA5-A962C920BE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9805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1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CA" altLang="en-US"/>
          </a:p>
        </p:txBody>
      </p:sp>
      <p:sp>
        <p:nvSpPr>
          <p:cNvPr id="4099" name="AutoShape 2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CA" altLang="en-US"/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CA" altLang="en-US"/>
          </a:p>
        </p:txBody>
      </p:sp>
      <p:sp>
        <p:nvSpPr>
          <p:cNvPr id="4101" name="Text Box 4"/>
          <p:cNvSpPr txBox="1">
            <a:spLocks noChangeArrowheads="1"/>
          </p:cNvSpPr>
          <p:nvPr/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CA" altLang="en-US"/>
          </a:p>
        </p:txBody>
      </p:sp>
      <p:sp>
        <p:nvSpPr>
          <p:cNvPr id="4104" name="Text Box 7"/>
          <p:cNvSpPr txBox="1">
            <a:spLocks noChangeArrowheads="1"/>
          </p:cNvSpPr>
          <p:nvPr/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CA" alt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4A6C5C-A18D-49B6-A2BE-A5CD079BD3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A8C8A4-4C26-4E6C-ACDE-6A45C26081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5424D7B-B11D-4CCC-80C8-7CA582F4B01C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87432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4450" cy="35972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9" y="4560888"/>
            <a:ext cx="5848350" cy="4316412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>
          <a:xfrm>
            <a:off x="4143375" y="9120189"/>
            <a:ext cx="3167063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8FDA45F-DE24-4635-9DD0-7CE5706FA7DA}" type="slidenum">
              <a:rPr lang="en-CA" altLang="en-US" smtClean="0"/>
              <a:pPr>
                <a:defRPr/>
              </a:pPr>
              <a:t>1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322758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7219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0771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8228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5096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475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4381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7216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579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/>
              <a:t>What do we want to know?</a:t>
            </a:r>
            <a:endParaRPr lang="en-CA">
              <a:ea typeface="Verdana"/>
            </a:endParaRPr>
          </a:p>
          <a:p>
            <a:pPr marL="899795" lvl="1" indent="-342900">
              <a:buFont typeface="Arial" panose="020B0604020202020204" pitchFamily="34" charset="0"/>
              <a:buChar char="•"/>
            </a:pPr>
            <a:r>
              <a:rPr lang="en-CA"/>
              <a:t>Did the city perform better on later storms?</a:t>
            </a:r>
            <a:endParaRPr lang="en-CA">
              <a:ea typeface="Verdana"/>
            </a:endParaRPr>
          </a:p>
          <a:p>
            <a:pPr marL="899795" lvl="1" indent="-342900">
              <a:buFont typeface="Arial" panose="020B0604020202020204" pitchFamily="34" charset="0"/>
              <a:buChar char="•"/>
            </a:pPr>
            <a:r>
              <a:rPr lang="en-CA"/>
              <a:t>Is the public satisfied with the city’s performance?</a:t>
            </a:r>
            <a:endParaRPr lang="en-CA">
              <a:ea typeface="Verdana"/>
            </a:endParaRPr>
          </a:p>
          <a:p>
            <a:pPr marL="899795" lvl="1" indent="-342900">
              <a:buFont typeface="Arial" panose="020B0604020202020204" pitchFamily="34" charset="0"/>
              <a:buChar char="•"/>
            </a:pPr>
            <a:r>
              <a:rPr lang="en-CA">
                <a:ea typeface="Verdana"/>
              </a:rPr>
              <a:t>How can gauge without historic data?</a:t>
            </a:r>
            <a:endParaRPr lang="en-CA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/>
              <a:t>What kind of metrics would be useful?</a:t>
            </a:r>
            <a:endParaRPr lang="en-CA">
              <a:ea typeface="Verdana"/>
            </a:endParaRPr>
          </a:p>
          <a:p>
            <a:pPr marL="899795" lvl="1" indent="-342900">
              <a:buFont typeface="Arial" panose="020B0604020202020204" pitchFamily="34" charset="0"/>
              <a:buChar char="•"/>
            </a:pPr>
            <a:r>
              <a:rPr lang="en-CA"/>
              <a:t>How well are plows utilized?</a:t>
            </a:r>
            <a:endParaRPr lang="en-CA">
              <a:ea typeface="Verdana"/>
            </a:endParaRPr>
          </a:p>
          <a:p>
            <a:pPr marL="1200150" lvl="2" indent="-342900">
              <a:buFont typeface="Arial" panose="020B0604020202020204" pitchFamily="34" charset="0"/>
              <a:buChar char="•"/>
            </a:pPr>
            <a:r>
              <a:rPr lang="en-CA"/>
              <a:t>Are all plows out on the road?</a:t>
            </a:r>
            <a:endParaRPr lang="en-CA">
              <a:ea typeface="Verdana"/>
            </a:endParaRPr>
          </a:p>
          <a:p>
            <a:pPr marL="1200150" lvl="2" indent="-342900">
              <a:buFont typeface="Arial" panose="020B0604020202020204" pitchFamily="34" charset="0"/>
              <a:buChar char="•"/>
            </a:pPr>
            <a:r>
              <a:rPr lang="en-CA"/>
              <a:t>Where are most plows?</a:t>
            </a:r>
            <a:endParaRPr lang="en-CA">
              <a:ea typeface="Verdana"/>
            </a:endParaRPr>
          </a:p>
          <a:p>
            <a:pPr marL="899795" lvl="1" indent="-342900">
              <a:buFont typeface="Arial" panose="020B0604020202020204" pitchFamily="34" charset="0"/>
              <a:buChar char="•"/>
            </a:pPr>
            <a:r>
              <a:rPr lang="en-CA"/>
              <a:t>How well are roads plowed?</a:t>
            </a:r>
            <a:endParaRPr lang="en-CA">
              <a:ea typeface="Verdana"/>
            </a:endParaRPr>
          </a:p>
          <a:p>
            <a:pPr marL="1200150" lvl="2" indent="-342900">
              <a:buFont typeface="Arial" panose="020B0604020202020204" pitchFamily="34" charset="0"/>
              <a:buChar char="•"/>
            </a:pPr>
            <a:r>
              <a:rPr lang="en-CA"/>
              <a:t>What percentage of roads are plowed?</a:t>
            </a:r>
            <a:endParaRPr lang="en-CA">
              <a:ea typeface="Verdana"/>
            </a:endParaRPr>
          </a:p>
          <a:p>
            <a:pPr marL="1200150" lvl="2" indent="-342900">
              <a:buFont typeface="Arial" panose="020B0604020202020204" pitchFamily="34" charset="0"/>
              <a:buChar char="•"/>
            </a:pPr>
            <a:r>
              <a:rPr lang="en-CA"/>
              <a:t>What kinds of roads get plowed first?</a:t>
            </a:r>
            <a:endParaRPr lang="en-CA">
              <a:ea typeface="Verdana"/>
            </a:endParaRPr>
          </a:p>
          <a:p>
            <a:pPr marL="899795" lvl="1" indent="-342900">
              <a:buFont typeface="Arial" panose="020B0604020202020204" pitchFamily="34" charset="0"/>
              <a:buChar char="•"/>
            </a:pPr>
            <a:r>
              <a:rPr lang="en-CA"/>
              <a:t>Are there patterns to plow performance?</a:t>
            </a:r>
            <a:endParaRPr lang="en-CA">
              <a:ea typeface="Verdana"/>
            </a:endParaRPr>
          </a:p>
          <a:p>
            <a:pPr marL="1200150" lvl="2" indent="-342900">
              <a:buFont typeface="Arial" panose="020B0604020202020204" pitchFamily="34" charset="0"/>
              <a:buChar char="•"/>
            </a:pPr>
            <a:r>
              <a:rPr lang="en-CA"/>
              <a:t>Do certain city districts have better coverage?</a:t>
            </a:r>
            <a:endParaRPr lang="en-CA">
              <a:ea typeface="Verdana"/>
            </a:endParaRPr>
          </a:p>
          <a:p>
            <a:pPr marL="1200150" lvl="2" indent="-342900">
              <a:buFont typeface="Arial" panose="020B0604020202020204" pitchFamily="34" charset="0"/>
              <a:buChar char="•"/>
            </a:pPr>
            <a:r>
              <a:rPr lang="en-CA"/>
              <a:t>Is plow performance tied to demographics?</a:t>
            </a:r>
            <a:endParaRPr lang="en-CA">
              <a:ea typeface="Verdana"/>
            </a:endParaRPr>
          </a:p>
          <a:p>
            <a:pPr marL="899795" lvl="1" indent="-342900">
              <a:buFont typeface="Arial" panose="020B0604020202020204" pitchFamily="34" charset="0"/>
              <a:buChar char="•"/>
            </a:pPr>
            <a:r>
              <a:rPr lang="en-CA"/>
              <a:t>How do people feel about it?</a:t>
            </a:r>
            <a:endParaRPr lang="en-CA">
              <a:ea typeface="Verdana"/>
            </a:endParaRPr>
          </a:p>
          <a:p>
            <a:pPr marL="1200150" lvl="2" indent="-342900">
              <a:buFont typeface="Arial" panose="020B0604020202020204" pitchFamily="34" charset="0"/>
              <a:buChar char="•"/>
            </a:pPr>
            <a:r>
              <a:rPr lang="en-CA"/>
              <a:t>How can we track public opinion?</a:t>
            </a:r>
            <a:endParaRPr lang="en-CA">
              <a:ea typeface="Verdana"/>
            </a:endParaRPr>
          </a:p>
          <a:p>
            <a:pPr marL="1200150" lvl="2" indent="-342900">
              <a:buFont typeface="Arial" panose="020B0604020202020204" pitchFamily="34" charset="0"/>
              <a:buChar char="•"/>
            </a:pPr>
            <a:r>
              <a:rPr lang="en-CA"/>
              <a:t>Can we see trends in the twitter data?</a:t>
            </a:r>
            <a:endParaRPr lang="en-CA">
              <a:ea typeface="Verdana"/>
            </a:endParaRP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627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6044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6224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0010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1820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1039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366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E8B8-C5BF-E677-E4EC-5C807EDA8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F255A-8471-20A4-19F6-7FE2693DE9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84625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791833E-5A43-4EDB-8353-18C3B10EA6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521" y="1127132"/>
            <a:ext cx="11460486" cy="297497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Of Presentation</a:t>
            </a:r>
            <a:endParaRPr lang="en-CA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0BF6438-9743-4D5A-8C12-30589C0E70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4129178"/>
            <a:ext cx="11460482" cy="507821"/>
          </a:xfrm>
          <a:prstGeom prst="rect">
            <a:avLst/>
          </a:prstGeom>
        </p:spPr>
        <p:txBody>
          <a:bodyPr anchor="ctr"/>
          <a:lstStyle>
            <a:lvl1pPr marL="0" marR="0" indent="0" algn="ctr" defTabSz="336947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 sz="1500" u="sng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First and Last name</a:t>
            </a:r>
            <a:endParaRPr lang="en-CA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146CCBB-AF58-40C7-93CE-D61EB2303F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522" y="5061835"/>
            <a:ext cx="11460484" cy="507820"/>
          </a:xfrm>
          <a:prstGeom prst="rect">
            <a:avLst/>
          </a:prstGeom>
        </p:spPr>
        <p:txBody>
          <a:bodyPr anchor="ctr"/>
          <a:lstStyle>
            <a:lvl1pPr marL="0" marR="0" indent="0" algn="ctr" defTabSz="336947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 sz="15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email@mail.utoronto.ca</a:t>
            </a:r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B978D8-CA2D-43B1-A6C5-13F3D85B960C}"/>
              </a:ext>
            </a:extLst>
          </p:cNvPr>
          <p:cNvSpPr txBox="1"/>
          <p:nvPr userDrawn="1"/>
        </p:nvSpPr>
        <p:spPr>
          <a:xfrm>
            <a:off x="731520" y="4664069"/>
            <a:ext cx="11460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  <a:latin typeface="+mj-lt"/>
              </a:rPr>
              <a:t>- University of Toronto -</a:t>
            </a:r>
            <a:endParaRPr lang="en-CA" sz="15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2212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68B4DBA-EE31-4A8B-B9CE-DA197C900EE6}"/>
              </a:ext>
            </a:extLst>
          </p:cNvPr>
          <p:cNvGrpSpPr/>
          <p:nvPr userDrawn="1"/>
        </p:nvGrpSpPr>
        <p:grpSpPr>
          <a:xfrm>
            <a:off x="2867518" y="3163472"/>
            <a:ext cx="6835855" cy="419416"/>
            <a:chOff x="2112535" y="3163472"/>
            <a:chExt cx="5126891" cy="41941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8117E7-CAB0-413D-A4D3-4210891C73FB}"/>
                </a:ext>
              </a:extLst>
            </p:cNvPr>
            <p:cNvSpPr txBox="1"/>
            <p:nvPr userDrawn="1"/>
          </p:nvSpPr>
          <p:spPr>
            <a:xfrm>
              <a:off x="2112535" y="3163472"/>
              <a:ext cx="293968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en-US" sz="2100">
                  <a:solidFill>
                    <a:schemeClr val="tx1"/>
                  </a:solidFill>
                  <a:latin typeface="+mj-lt"/>
                </a:rPr>
                <a:t>Thank You </a:t>
              </a:r>
              <a:r>
                <a:rPr lang="en-US" sz="2100">
                  <a:solidFill>
                    <a:srgbClr val="F96A00"/>
                  </a:solidFill>
                  <a:latin typeface="+mj-lt"/>
                </a:rPr>
                <a:t>|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2BB9BD-5EDB-4CDA-8FCD-A2BB5513C9E1}"/>
                </a:ext>
              </a:extLst>
            </p:cNvPr>
            <p:cNvSpPr txBox="1"/>
            <p:nvPr userDrawn="1"/>
          </p:nvSpPr>
          <p:spPr>
            <a:xfrm>
              <a:off x="5052218" y="3167390"/>
              <a:ext cx="218720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1"/>
              <a:r>
                <a:rPr lang="en-US" sz="2100">
                  <a:solidFill>
                    <a:schemeClr val="tx1"/>
                  </a:solidFill>
                  <a:latin typeface="+mj-lt"/>
                </a:rPr>
                <a:t>Questions?</a:t>
              </a:r>
              <a:endParaRPr lang="en-US" sz="2100">
                <a:solidFill>
                  <a:srgbClr val="F96A0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6405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0876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CC18924-2DEF-4DA7-9095-5212C1E75F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200" y="6062472"/>
            <a:ext cx="10850880" cy="795528"/>
          </a:xfrm>
          <a:prstGeom prst="rect">
            <a:avLst/>
          </a:prstGeom>
        </p:spPr>
        <p:txBody>
          <a:bodyPr anchor="ctr"/>
          <a:lstStyle>
            <a:lvl1pPr marL="0" indent="0" algn="l">
              <a:defRPr lang="en-US" sz="1725" b="0" kern="1200" dirty="0" smtClean="0">
                <a:solidFill>
                  <a:srgbClr val="F96A0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Slide Title</a:t>
            </a:r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B125C-F0D1-4C49-B508-12F00354F713}"/>
              </a:ext>
            </a:extLst>
          </p:cNvPr>
          <p:cNvSpPr txBox="1"/>
          <p:nvPr userDrawn="1"/>
        </p:nvSpPr>
        <p:spPr>
          <a:xfrm>
            <a:off x="1219201" y="123826"/>
            <a:ext cx="1085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+mj-lt"/>
              </a:rPr>
              <a:t>Sample Text Box</a:t>
            </a:r>
            <a:endParaRPr lang="en-CA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6167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231C6D50-DE53-4E0E-BB8E-5723A6A4CB4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219200" y="228600"/>
            <a:ext cx="10850880" cy="5715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CA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326F93D4-E7E8-4732-A226-C013B55023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200" y="6062472"/>
            <a:ext cx="10850880" cy="795528"/>
          </a:xfrm>
          <a:prstGeom prst="rect">
            <a:avLst/>
          </a:prstGeom>
        </p:spPr>
        <p:txBody>
          <a:bodyPr anchor="ctr"/>
          <a:lstStyle>
            <a:lvl1pPr marL="0" indent="0" algn="l">
              <a:defRPr lang="en-US" sz="1725" b="0" kern="1200" dirty="0" smtClean="0">
                <a:solidFill>
                  <a:srgbClr val="F96A0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Slide Title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293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231C6D50-DE53-4E0E-BB8E-5723A6A4CB4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219200" y="923278"/>
            <a:ext cx="10850880" cy="502032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C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8BD2F-2F20-437D-9AB8-9BD9781BE7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9200" y="230818"/>
            <a:ext cx="10850880" cy="532662"/>
          </a:xfrm>
          <a:prstGeom prst="rect">
            <a:avLst/>
          </a:prstGeo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150009C-BD7D-43E4-B490-720EED310D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200" y="6062472"/>
            <a:ext cx="10850880" cy="795528"/>
          </a:xfrm>
          <a:prstGeom prst="rect">
            <a:avLst/>
          </a:prstGeom>
        </p:spPr>
        <p:txBody>
          <a:bodyPr anchor="ctr"/>
          <a:lstStyle>
            <a:lvl1pPr marL="0" indent="0" algn="l">
              <a:defRPr lang="en-US" sz="1725" b="0" kern="1200" dirty="0" smtClean="0">
                <a:solidFill>
                  <a:srgbClr val="F96A0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Slide Title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223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tlilev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F8995D-A8C9-41BE-95CC-35B9EE87D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200" y="230818"/>
            <a:ext cx="10850880" cy="5715000"/>
          </a:xfrm>
          <a:prstGeom prst="rect">
            <a:avLst/>
          </a:prstGeo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40C6B4C-B9C9-4D42-8CD9-337EF8ADA9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200" y="6062472"/>
            <a:ext cx="10850880" cy="795528"/>
          </a:xfrm>
          <a:prstGeom prst="rect">
            <a:avLst/>
          </a:prstGeom>
        </p:spPr>
        <p:txBody>
          <a:bodyPr anchor="ctr"/>
          <a:lstStyle>
            <a:lvl1pPr marL="0" indent="0" algn="l">
              <a:defRPr lang="en-US" sz="1725" b="0" kern="1200" dirty="0" smtClean="0">
                <a:solidFill>
                  <a:srgbClr val="F96A0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Slide Title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0261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28600"/>
            <a:ext cx="5303520" cy="5715000"/>
          </a:xfrm>
          <a:prstGeom prst="rect">
            <a:avLst/>
          </a:prstGeo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0" y="228599"/>
            <a:ext cx="5303520" cy="5715000"/>
          </a:xfrm>
          <a:prstGeom prst="rect">
            <a:avLst/>
          </a:prstGeo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BB65D3E-EE1C-4EFD-9CDD-15B48AC999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200" y="6062472"/>
            <a:ext cx="10850880" cy="795528"/>
          </a:xfrm>
          <a:prstGeom prst="rect">
            <a:avLst/>
          </a:prstGeom>
        </p:spPr>
        <p:txBody>
          <a:bodyPr anchor="ctr"/>
          <a:lstStyle>
            <a:lvl1pPr marL="0" indent="0" algn="l">
              <a:defRPr lang="en-US" sz="1725" b="0" kern="1200" dirty="0" smtClean="0">
                <a:solidFill>
                  <a:srgbClr val="F96A0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Slide Title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8287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91833E-5A43-4EDB-8353-18C3B10EA6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521" y="1127132"/>
            <a:ext cx="11460486" cy="297497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Of Presentation</a:t>
            </a:r>
            <a:endParaRPr lang="en-CA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0BF6438-9743-4D5A-8C12-30589C0E70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4129178"/>
            <a:ext cx="11460482" cy="507821"/>
          </a:xfrm>
          <a:prstGeom prst="rect">
            <a:avLst/>
          </a:prstGeom>
        </p:spPr>
        <p:txBody>
          <a:bodyPr anchor="ctr"/>
          <a:lstStyle>
            <a:lvl1pPr marL="0" marR="0" indent="0" algn="ctr" defTabSz="336947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 sz="1500" u="sng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First and Last name</a:t>
            </a:r>
            <a:endParaRPr lang="en-CA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146CCBB-AF58-40C7-93CE-D61EB2303F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522" y="5061835"/>
            <a:ext cx="11460484" cy="507820"/>
          </a:xfrm>
          <a:prstGeom prst="rect">
            <a:avLst/>
          </a:prstGeom>
        </p:spPr>
        <p:txBody>
          <a:bodyPr anchor="ctr"/>
          <a:lstStyle>
            <a:lvl1pPr marL="0" marR="0" indent="0" algn="ctr" defTabSz="336947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 sz="15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email@mail.utoronto.ca</a:t>
            </a:r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B978D8-CA2D-43B1-A6C5-13F3D85B960C}"/>
              </a:ext>
            </a:extLst>
          </p:cNvPr>
          <p:cNvSpPr txBox="1"/>
          <p:nvPr userDrawn="1"/>
        </p:nvSpPr>
        <p:spPr>
          <a:xfrm>
            <a:off x="731520" y="4664069"/>
            <a:ext cx="11460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  <a:latin typeface="+mj-lt"/>
              </a:rPr>
              <a:t>- University of Toronto -</a:t>
            </a:r>
            <a:endParaRPr lang="en-CA" sz="15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7922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7001FF0-D962-41AC-A046-C1E1CF28CFC5}"/>
              </a:ext>
            </a:extLst>
          </p:cNvPr>
          <p:cNvGrpSpPr/>
          <p:nvPr userDrawn="1"/>
        </p:nvGrpSpPr>
        <p:grpSpPr>
          <a:xfrm>
            <a:off x="2867518" y="2905780"/>
            <a:ext cx="6835855" cy="938718"/>
            <a:chOff x="2112535" y="2905780"/>
            <a:chExt cx="5126891" cy="9387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E414C65-94E2-4574-910B-B2BD3903FA78}"/>
                </a:ext>
              </a:extLst>
            </p:cNvPr>
            <p:cNvGrpSpPr/>
            <p:nvPr userDrawn="1"/>
          </p:nvGrpSpPr>
          <p:grpSpPr>
            <a:xfrm>
              <a:off x="2112535" y="2905780"/>
              <a:ext cx="2939683" cy="938718"/>
              <a:chOff x="2600691" y="2997190"/>
              <a:chExt cx="2939683" cy="938718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6FE898-882A-46CD-A93C-4C7D787EFF9D}"/>
                  </a:ext>
                </a:extLst>
              </p:cNvPr>
              <p:cNvSpPr txBox="1"/>
              <p:nvPr userDrawn="1"/>
            </p:nvSpPr>
            <p:spPr>
              <a:xfrm>
                <a:off x="2600691" y="2997190"/>
                <a:ext cx="293968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en-US" sz="2100">
                    <a:solidFill>
                      <a:schemeClr val="tx1"/>
                    </a:solidFill>
                    <a:latin typeface="+mj-lt"/>
                  </a:rPr>
                  <a:t>Thank You </a:t>
                </a:r>
                <a:r>
                  <a:rPr lang="en-US" sz="2100">
                    <a:solidFill>
                      <a:srgbClr val="F96A00"/>
                    </a:solidFill>
                    <a:latin typeface="+mj-lt"/>
                  </a:rPr>
                  <a:t>|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42F6198-5A54-47B3-B24D-FA38A0430B27}"/>
                  </a:ext>
                </a:extLst>
              </p:cNvPr>
              <p:cNvSpPr/>
              <p:nvPr userDrawn="1"/>
            </p:nvSpPr>
            <p:spPr>
              <a:xfrm>
                <a:off x="3623743" y="3520410"/>
                <a:ext cx="1916631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/>
                <a:r>
                  <a:rPr lang="en-US" sz="2100" kern="1200">
                    <a:solidFill>
                      <a:srgbClr val="F96A00"/>
                    </a:solidFill>
                    <a:latin typeface="+mj-lt"/>
                    <a:ea typeface="+mn-ea"/>
                    <a:cs typeface="+mn-cs"/>
                  </a:rPr>
                  <a:t>to our Sponsors</a:t>
                </a:r>
                <a:r>
                  <a:rPr lang="en-US" sz="21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 |</a:t>
                </a:r>
                <a:endParaRPr lang="en-US" sz="2100" kern="1200">
                  <a:solidFill>
                    <a:srgbClr val="F96A00"/>
                  </a:solidFill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B49B39-6716-4C5E-ACFA-8AE005ABD475}"/>
                </a:ext>
              </a:extLst>
            </p:cNvPr>
            <p:cNvSpPr txBox="1"/>
            <p:nvPr userDrawn="1"/>
          </p:nvSpPr>
          <p:spPr>
            <a:xfrm>
              <a:off x="5052218" y="3167390"/>
              <a:ext cx="218720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1"/>
              <a:r>
                <a:rPr lang="en-US" sz="2100">
                  <a:solidFill>
                    <a:schemeClr val="tx1"/>
                  </a:solidFill>
                  <a:latin typeface="+mj-lt"/>
                </a:rPr>
                <a:t>Questions?</a:t>
              </a:r>
              <a:endParaRPr lang="en-US" sz="2100">
                <a:solidFill>
                  <a:srgbClr val="F96A0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385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AC6BF5C-15FB-4EAC-B116-88AB2DC8C3EB}"/>
              </a:ext>
            </a:extLst>
          </p:cNvPr>
          <p:cNvSpPr txBox="1"/>
          <p:nvPr userDrawn="1"/>
        </p:nvSpPr>
        <p:spPr>
          <a:xfrm>
            <a:off x="164392" y="6400801"/>
            <a:ext cx="4471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Geogroup</a:t>
            </a:r>
            <a:r>
              <a:rPr lang="en-US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Theme V1</a:t>
            </a:r>
            <a:endParaRPr lang="en-CA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B1784-B46A-4713-BCA2-37127F063791}"/>
              </a:ext>
            </a:extLst>
          </p:cNvPr>
          <p:cNvSpPr txBox="1"/>
          <p:nvPr userDrawn="1"/>
        </p:nvSpPr>
        <p:spPr>
          <a:xfrm>
            <a:off x="2175840" y="152400"/>
            <a:ext cx="73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Delete this slide before using</a:t>
            </a:r>
            <a:endParaRPr lang="en-CA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86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 userDrawn="1"/>
        </p:nvSpPr>
        <p:spPr bwMode="auto">
          <a:xfrm>
            <a:off x="0" y="6062472"/>
            <a:ext cx="12192000" cy="795528"/>
          </a:xfrm>
          <a:prstGeom prst="rect">
            <a:avLst/>
          </a:prstGeom>
          <a:solidFill>
            <a:srgbClr val="000000"/>
          </a:solidFill>
          <a:ln w="936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CA" altLang="en-US"/>
          </a:p>
        </p:txBody>
      </p:sp>
      <p:sp>
        <p:nvSpPr>
          <p:cNvPr id="12" name="Rectangle 3"/>
          <p:cNvSpPr>
            <a:spLocks noChangeArrowheads="1"/>
          </p:cNvSpPr>
          <p:nvPr userDrawn="1"/>
        </p:nvSpPr>
        <p:spPr bwMode="auto">
          <a:xfrm>
            <a:off x="1" y="-11113"/>
            <a:ext cx="731839" cy="6064251"/>
          </a:xfrm>
          <a:prstGeom prst="rect">
            <a:avLst/>
          </a:prstGeom>
          <a:solidFill>
            <a:srgbClr val="F96A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CA" altLang="en-US"/>
          </a:p>
        </p:txBody>
      </p:sp>
      <p:pic>
        <p:nvPicPr>
          <p:cNvPr id="13" name="Picture 50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5" y="6142044"/>
            <a:ext cx="60007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" name="Rectangle 52"/>
          <p:cNvSpPr>
            <a:spLocks noChangeArrowheads="1"/>
          </p:cNvSpPr>
          <p:nvPr userDrawn="1"/>
        </p:nvSpPr>
        <p:spPr bwMode="auto">
          <a:xfrm>
            <a:off x="3" y="6"/>
            <a:ext cx="360363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fld id="{EDB03C85-973E-4724-90F0-AD2B7A384842}" type="slidenum">
              <a:rPr lang="en-GB" altLang="en-US" sz="750">
                <a:solidFill>
                  <a:srgbClr val="FFFFFF"/>
                </a:solidFill>
              </a:rPr>
              <a:pPr eaLnBrk="1" hangingPunct="1"/>
              <a:t>‹#›</a:t>
            </a:fld>
            <a:endParaRPr lang="en-GB" altLang="en-US" sz="750">
              <a:solidFill>
                <a:srgbClr val="FFFF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3830" y="146049"/>
            <a:ext cx="682965" cy="5078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09" r:id="rId2"/>
    <p:sldLayoutId id="2147483828" r:id="rId3"/>
    <p:sldLayoutId id="2147483829" r:id="rId4"/>
    <p:sldLayoutId id="2147483805" r:id="rId5"/>
    <p:sldLayoutId id="2147483807" r:id="rId6"/>
  </p:sldLayoutIdLst>
  <p:txStyles>
    <p:titleStyle>
      <a:lvl1pPr algn="l" defTabSz="336947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725" kern="1200">
          <a:solidFill>
            <a:srgbClr val="F96A00"/>
          </a:solidFill>
          <a:latin typeface="+mj-lt"/>
          <a:ea typeface="+mj-ea"/>
          <a:cs typeface="+mj-cs"/>
        </a:defRPr>
      </a:lvl1pPr>
      <a:lvl2pPr algn="l" defTabSz="336947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725">
          <a:solidFill>
            <a:srgbClr val="F96A00"/>
          </a:solidFill>
          <a:latin typeface="Verdana" panose="020B0604030504040204" pitchFamily="34" charset="0"/>
        </a:defRPr>
      </a:lvl2pPr>
      <a:lvl3pPr algn="l" defTabSz="336947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725">
          <a:solidFill>
            <a:srgbClr val="F96A00"/>
          </a:solidFill>
          <a:latin typeface="Verdana" panose="020B0604030504040204" pitchFamily="34" charset="0"/>
        </a:defRPr>
      </a:lvl3pPr>
      <a:lvl4pPr algn="l" defTabSz="336947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725">
          <a:solidFill>
            <a:srgbClr val="F96A00"/>
          </a:solidFill>
          <a:latin typeface="Verdana" panose="020B0604030504040204" pitchFamily="34" charset="0"/>
        </a:defRPr>
      </a:lvl4pPr>
      <a:lvl5pPr algn="l" defTabSz="336947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725">
          <a:solidFill>
            <a:srgbClr val="F96A00"/>
          </a:solidFill>
          <a:latin typeface="Verdana" panose="020B0604030504040204" pitchFamily="34" charset="0"/>
        </a:defRPr>
      </a:lvl5pPr>
      <a:lvl6pPr marL="1885950" indent="-171450" algn="l" defTabSz="336947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6pPr>
      <a:lvl7pPr marL="2228850" indent="-171450" algn="l" defTabSz="336947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7pPr>
      <a:lvl8pPr marL="2571750" indent="-171450" algn="l" defTabSz="336947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8pPr>
      <a:lvl9pPr marL="2914650" indent="-171450" algn="l" defTabSz="336947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9pPr>
    </p:titleStyle>
    <p:bodyStyle>
      <a:lvl1pPr marL="257175" indent="-257175" algn="l" defTabSz="336947" rtl="0" eaLnBrk="1" fontAlgn="base" hangingPunct="1">
        <a:spcBef>
          <a:spcPts val="5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 kern="1200">
          <a:solidFill>
            <a:srgbClr val="000000"/>
          </a:solidFill>
          <a:latin typeface="+mn-lt"/>
          <a:ea typeface="+mn-ea"/>
          <a:cs typeface="+mn-cs"/>
        </a:defRPr>
      </a:lvl1pPr>
      <a:lvl2pPr marL="557213" indent="-214313" algn="l" defTabSz="336947" rtl="0" eaLnBrk="1" fontAlgn="base" hangingPunct="1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857250" indent="-171450" algn="l" defTabSz="336947" rtl="0" eaLnBrk="1" fontAlgn="base" hangingPunct="1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500" kern="1200">
          <a:solidFill>
            <a:srgbClr val="000000"/>
          </a:solidFill>
          <a:latin typeface="+mn-lt"/>
          <a:ea typeface="+mn-ea"/>
          <a:cs typeface="+mn-cs"/>
        </a:defRPr>
      </a:lvl3pPr>
      <a:lvl4pPr marL="1200150" indent="-171450" algn="l" defTabSz="336947" rtl="0" eaLnBrk="1" fontAlgn="base" hangingPunct="1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500" kern="1200">
          <a:solidFill>
            <a:srgbClr val="000000"/>
          </a:solidFill>
          <a:latin typeface="+mn-lt"/>
          <a:ea typeface="+mn-ea"/>
          <a:cs typeface="+mn-cs"/>
        </a:defRPr>
      </a:lvl4pPr>
      <a:lvl5pPr marL="1543050" indent="-171450" algn="l" defTabSz="336947" rtl="0" eaLnBrk="1" fontAlgn="base" hangingPunct="1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28" userDrawn="1">
          <p15:clr>
            <a:srgbClr val="F26B43"/>
          </p15:clr>
        </p15:guide>
        <p15:guide id="2" orient="horz" pos="192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11671242-C052-4E5A-983A-096433F9E5A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" y="6062472"/>
            <a:ext cx="731837" cy="795528"/>
          </a:xfrm>
          <a:prstGeom prst="rect">
            <a:avLst/>
          </a:prstGeom>
          <a:solidFill>
            <a:srgbClr val="000000"/>
          </a:solidFill>
          <a:ln w="936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CA" altLang="en-US"/>
          </a:p>
        </p:txBody>
      </p:sp>
      <p:sp>
        <p:nvSpPr>
          <p:cNvPr id="17" name="Rectangle 3"/>
          <p:cNvSpPr>
            <a:spLocks noChangeArrowheads="1"/>
          </p:cNvSpPr>
          <p:nvPr userDrawn="1"/>
        </p:nvSpPr>
        <p:spPr bwMode="auto">
          <a:xfrm>
            <a:off x="0" y="-11113"/>
            <a:ext cx="731838" cy="6064251"/>
          </a:xfrm>
          <a:prstGeom prst="rect">
            <a:avLst/>
          </a:prstGeom>
          <a:solidFill>
            <a:srgbClr val="F96A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CA" altLang="en-US"/>
          </a:p>
        </p:txBody>
      </p:sp>
      <p:pic>
        <p:nvPicPr>
          <p:cNvPr id="18" name="Picture 7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4" y="6142044"/>
            <a:ext cx="60007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" name="Rectangle 9"/>
          <p:cNvSpPr>
            <a:spLocks noChangeArrowheads="1"/>
          </p:cNvSpPr>
          <p:nvPr userDrawn="1"/>
        </p:nvSpPr>
        <p:spPr bwMode="auto">
          <a:xfrm>
            <a:off x="2" y="6"/>
            <a:ext cx="360363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fld id="{92BA6835-7C4F-4A0A-A585-E2A55507F7D5}" type="slidenum">
              <a:rPr lang="en-GB" altLang="en-US" sz="750">
                <a:solidFill>
                  <a:srgbClr val="FFFFFF"/>
                </a:solidFill>
              </a:rPr>
              <a:pPr eaLnBrk="1" hangingPunct="1"/>
              <a:t>‹#›</a:t>
            </a:fld>
            <a:endParaRPr lang="en-GB" altLang="en-US" sz="750">
              <a:solidFill>
                <a:srgbClr val="FFFFFF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829" y="146049"/>
            <a:ext cx="682965" cy="507820"/>
          </a:xfrm>
          <a:prstGeom prst="rect">
            <a:avLst/>
          </a:prstGeom>
        </p:spPr>
      </p:pic>
      <p:sp>
        <p:nvSpPr>
          <p:cNvPr id="23" name="TextShape 1">
            <a:extLst>
              <a:ext uri="{FF2B5EF4-FFF2-40B4-BE49-F238E27FC236}">
                <a16:creationId xmlns:a16="http://schemas.microsoft.com/office/drawing/2014/main" id="{748982DE-89AA-4E65-BCE0-5031802DA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731840" y="1111074"/>
            <a:ext cx="11460160" cy="2432231"/>
          </a:xfrm>
          <a:prstGeom prst="rect">
            <a:avLst/>
          </a:prstGeom>
        </p:spPr>
        <p:txBody>
          <a:bodyPr lIns="67500" tIns="33750" rIns="67500" bIns="33750" anchor="b"/>
          <a:lstStyle/>
          <a:p>
            <a:pPr algn="ctr"/>
            <a:endParaRPr lang="en-CA" sz="2100">
              <a:solidFill>
                <a:schemeClr val="tx1"/>
              </a:solidFill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94CB01E7-49FA-4073-B88B-2E11F9ACE3EB}"/>
              </a:ext>
            </a:extLst>
          </p:cNvPr>
          <p:cNvSpPr txBox="1">
            <a:spLocks/>
          </p:cNvSpPr>
          <p:nvPr userDrawn="1"/>
        </p:nvSpPr>
        <p:spPr>
          <a:xfrm>
            <a:off x="731840" y="3602038"/>
            <a:ext cx="11460160" cy="1655762"/>
          </a:xfrm>
          <a:prstGeom prst="rect">
            <a:avLst/>
          </a:prstGeom>
        </p:spPr>
        <p:txBody>
          <a:bodyPr wrap="square" anchor="ctr" anchorCtr="1"/>
          <a:lstStyle>
            <a:lvl1pPr marL="342900" indent="-34290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sz="15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27" r:id="rId2"/>
  </p:sldLayoutIdLst>
  <p:txStyles>
    <p:titleStyle>
      <a:lvl1pPr marL="1543050" indent="-171450" algn="l" defTabSz="3369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 kern="1200">
          <a:solidFill>
            <a:srgbClr val="F96A00"/>
          </a:solidFill>
          <a:latin typeface="+mj-lt"/>
          <a:ea typeface="+mj-ea"/>
          <a:cs typeface="+mj-cs"/>
        </a:defRPr>
      </a:lvl1pPr>
      <a:lvl2pPr marL="1543050" indent="-171450" algn="l" defTabSz="3369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2pPr>
      <a:lvl3pPr marL="1543050" indent="-171450" algn="l" defTabSz="3369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3pPr>
      <a:lvl4pPr marL="1543050" indent="-171450" algn="l" defTabSz="3369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4pPr>
      <a:lvl5pPr marL="1543050" indent="-171450" algn="l" defTabSz="3369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5pPr>
      <a:lvl6pPr marL="1885950" indent="-171450" algn="l" defTabSz="336947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6pPr>
      <a:lvl7pPr marL="2228850" indent="-171450" algn="l" defTabSz="336947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7pPr>
      <a:lvl8pPr marL="2571750" indent="-171450" algn="l" defTabSz="336947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8pPr>
      <a:lvl9pPr marL="2914650" indent="-171450" algn="l" defTabSz="336947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9pPr>
    </p:titleStyle>
    <p:bodyStyle>
      <a:lvl1pPr marL="257175" indent="-257175" algn="l" defTabSz="336947" rtl="0" eaLnBrk="0" fontAlgn="base" hangingPunct="0">
        <a:spcBef>
          <a:spcPts val="5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 kern="1200">
          <a:solidFill>
            <a:srgbClr val="000000"/>
          </a:solidFill>
          <a:latin typeface="+mn-lt"/>
          <a:ea typeface="+mn-ea"/>
          <a:cs typeface="+mn-cs"/>
        </a:defRPr>
      </a:lvl1pPr>
      <a:lvl2pPr marL="557213" indent="-214313" algn="l" defTabSz="336947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857250" indent="-171450" algn="l" defTabSz="336947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500" kern="1200">
          <a:solidFill>
            <a:srgbClr val="000000"/>
          </a:solidFill>
          <a:latin typeface="+mn-lt"/>
          <a:ea typeface="+mn-ea"/>
          <a:cs typeface="+mn-cs"/>
        </a:defRPr>
      </a:lvl3pPr>
      <a:lvl4pPr marL="1200150" indent="-171450" algn="l" defTabSz="336947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500" kern="1200">
          <a:solidFill>
            <a:srgbClr val="000000"/>
          </a:solidFill>
          <a:latin typeface="+mn-lt"/>
          <a:ea typeface="+mn-ea"/>
          <a:cs typeface="+mn-cs"/>
        </a:defRPr>
      </a:lvl4pPr>
      <a:lvl5pPr marL="1543050" indent="-171450" algn="l" defTabSz="336947" rtl="0" eaLnBrk="0" fontAlgn="base" hangingPunct="0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28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11671242-C052-4E5A-983A-096433F9E5A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" y="6062472"/>
            <a:ext cx="731837" cy="795528"/>
          </a:xfrm>
          <a:prstGeom prst="rect">
            <a:avLst/>
          </a:prstGeom>
          <a:solidFill>
            <a:srgbClr val="000000"/>
          </a:solidFill>
          <a:ln w="936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CA" altLang="en-US"/>
          </a:p>
        </p:txBody>
      </p:sp>
      <p:sp>
        <p:nvSpPr>
          <p:cNvPr id="15" name="Rectangle 3"/>
          <p:cNvSpPr>
            <a:spLocks noChangeArrowheads="1"/>
          </p:cNvSpPr>
          <p:nvPr userDrawn="1"/>
        </p:nvSpPr>
        <p:spPr bwMode="auto">
          <a:xfrm>
            <a:off x="0" y="-11113"/>
            <a:ext cx="731838" cy="6064251"/>
          </a:xfrm>
          <a:prstGeom prst="rect">
            <a:avLst/>
          </a:prstGeom>
          <a:solidFill>
            <a:srgbClr val="F96A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CA" altLang="en-US"/>
          </a:p>
        </p:txBody>
      </p:sp>
      <p:pic>
        <p:nvPicPr>
          <p:cNvPr id="21" name="Picture 7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4" y="6142044"/>
            <a:ext cx="60007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" name="Rectangle 9"/>
          <p:cNvSpPr>
            <a:spLocks noChangeArrowheads="1"/>
          </p:cNvSpPr>
          <p:nvPr userDrawn="1"/>
        </p:nvSpPr>
        <p:spPr bwMode="auto">
          <a:xfrm>
            <a:off x="2" y="6"/>
            <a:ext cx="360363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fld id="{92BA6835-7C4F-4A0A-A585-E2A55507F7D5}" type="slidenum">
              <a:rPr lang="en-GB" altLang="en-US" sz="750">
                <a:solidFill>
                  <a:srgbClr val="FFFFFF"/>
                </a:solidFill>
              </a:rPr>
              <a:pPr eaLnBrk="1" hangingPunct="1"/>
              <a:t>‹#›</a:t>
            </a:fld>
            <a:endParaRPr lang="en-GB" altLang="en-US" sz="750">
              <a:solidFill>
                <a:srgbClr val="FFFFFF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829" y="146049"/>
            <a:ext cx="682965" cy="50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8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</p:sldLayoutIdLst>
  <p:txStyles>
    <p:titleStyle>
      <a:lvl1pPr marL="1543050" indent="-171450" algn="l" defTabSz="3369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 kern="1200">
          <a:solidFill>
            <a:srgbClr val="F96A00"/>
          </a:solidFill>
          <a:latin typeface="+mj-lt"/>
          <a:ea typeface="+mj-ea"/>
          <a:cs typeface="+mj-cs"/>
        </a:defRPr>
      </a:lvl1pPr>
      <a:lvl2pPr marL="1543050" indent="-171450" algn="l" defTabSz="3369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2pPr>
      <a:lvl3pPr marL="1543050" indent="-171450" algn="l" defTabSz="3369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3pPr>
      <a:lvl4pPr marL="1543050" indent="-171450" algn="l" defTabSz="3369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4pPr>
      <a:lvl5pPr marL="1543050" indent="-171450" algn="l" defTabSz="3369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5pPr>
      <a:lvl6pPr marL="1885950" indent="-171450" algn="l" defTabSz="336947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6pPr>
      <a:lvl7pPr marL="2228850" indent="-171450" algn="l" defTabSz="336947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7pPr>
      <a:lvl8pPr marL="2571750" indent="-171450" algn="l" defTabSz="336947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8pPr>
      <a:lvl9pPr marL="2914650" indent="-171450" algn="l" defTabSz="336947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9pPr>
    </p:titleStyle>
    <p:bodyStyle>
      <a:lvl1pPr marL="257175" indent="-257175" algn="l" defTabSz="336947" rtl="0" eaLnBrk="0" fontAlgn="base" hangingPunct="0">
        <a:spcBef>
          <a:spcPts val="5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 kern="1200">
          <a:solidFill>
            <a:srgbClr val="000000"/>
          </a:solidFill>
          <a:latin typeface="+mn-lt"/>
          <a:ea typeface="+mn-ea"/>
          <a:cs typeface="+mn-cs"/>
        </a:defRPr>
      </a:lvl1pPr>
      <a:lvl2pPr marL="557213" indent="-214313" algn="l" defTabSz="336947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857250" indent="-171450" algn="l" defTabSz="336947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500" kern="1200">
          <a:solidFill>
            <a:srgbClr val="000000"/>
          </a:solidFill>
          <a:latin typeface="+mn-lt"/>
          <a:ea typeface="+mn-ea"/>
          <a:cs typeface="+mn-cs"/>
        </a:defRPr>
      </a:lvl3pPr>
      <a:lvl4pPr marL="1200150" indent="-171450" algn="l" defTabSz="336947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500" kern="1200">
          <a:solidFill>
            <a:srgbClr val="000000"/>
          </a:solidFill>
          <a:latin typeface="+mn-lt"/>
          <a:ea typeface="+mn-ea"/>
          <a:cs typeface="+mn-cs"/>
        </a:defRPr>
      </a:lvl4pPr>
      <a:lvl5pPr marL="1543050" indent="-171450" algn="l" defTabSz="336947" rtl="0" eaLnBrk="0" fontAlgn="base" hangingPunct="0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28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6B_97F4708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7F_1BE476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76_14FC4B35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75_A30F156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7E_C3378B5C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77_8360064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78_18A2412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18/10/relationships/comments" Target="../comments/modernComment_46E_90A0632B.xm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6B_B51EF6F1.xml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8/10/relationships/comments" Target="../comments/modernComment_47B_715219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6C_5D6A184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6F_FE69460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72_18D4004E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7C_87512AFB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7D_8420669C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74_C671935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B66D6C0-BCF1-4C40-BF7B-311B1C7C64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4641" y="290928"/>
            <a:ext cx="11460486" cy="2974975"/>
          </a:xfrm>
        </p:spPr>
        <p:txBody>
          <a:bodyPr lIns="91440" tIns="45720" rIns="91440" bIns="45720" anchor="ctr"/>
          <a:lstStyle/>
          <a:p>
            <a:r>
              <a:rPr lang="en-CA" sz="3600" u="sng">
                <a:cs typeface="Arial"/>
              </a:rPr>
              <a:t>Team Plowing Panda           _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C9535AD-0195-4912-AEA8-59C06A8F1B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1523" y="3512435"/>
            <a:ext cx="11460482" cy="507821"/>
          </a:xfrm>
        </p:spPr>
        <p:txBody>
          <a:bodyPr/>
          <a:lstStyle/>
          <a:p>
            <a:r>
              <a:rPr lang="en-CA" b="1" u="none"/>
              <a:t>Katia Ossetchkina</a:t>
            </a:r>
          </a:p>
          <a:p>
            <a:r>
              <a:rPr lang="en-CA" b="1" u="none"/>
              <a:t>Lucas Herzog </a:t>
            </a:r>
            <a:r>
              <a:rPr lang="en-CA" b="1" u="none" err="1"/>
              <a:t>Bromerchenkel</a:t>
            </a:r>
            <a:endParaRPr lang="en-CA" b="1" u="none"/>
          </a:p>
          <a:p>
            <a:r>
              <a:rPr lang="en-CA" b="1" u="none"/>
              <a:t>Thomas de Boer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DF2DC3C-6C9E-4E22-B8E4-702DC1D3A3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CIV1498 – Introduction to Data Science for Civil and Mineral Engineers</a:t>
            </a:r>
          </a:p>
        </p:txBody>
      </p:sp>
      <p:pic>
        <p:nvPicPr>
          <p:cNvPr id="6" name="Graphic 5" descr="Panda with solid fill">
            <a:extLst>
              <a:ext uri="{FF2B5EF4-FFF2-40B4-BE49-F238E27FC236}">
                <a16:creationId xmlns:a16="http://schemas.microsoft.com/office/drawing/2014/main" id="{F61D037A-9F55-FF4E-AEDD-553119249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0000" y="1016819"/>
            <a:ext cx="1316551" cy="131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792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CCF71-D3D2-4EE1-972C-71F2A9F31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/>
              <a:t>Plowing Behaviour by District and Road 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952ABE-D16A-AE4C-B871-358EE2A62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800" y="1493469"/>
            <a:ext cx="5472430" cy="4375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1C85EC-24BB-9849-A380-08B5037E9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325" y="1493469"/>
            <a:ext cx="5472430" cy="4375506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FFC1ECD-ECC0-FB4B-BA27-CCC5E5C54A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8894" y="132899"/>
            <a:ext cx="10850880" cy="795528"/>
          </a:xfrm>
        </p:spPr>
        <p:txBody>
          <a:bodyPr/>
          <a:lstStyle/>
          <a:p>
            <a:pPr marL="342900" marR="0" indent="-34290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</a:pPr>
            <a:r>
              <a:rPr lang="en-CA"/>
              <a:t>Arterial roads are prioritized;</a:t>
            </a:r>
          </a:p>
          <a:p>
            <a:pPr marL="342900" marR="0" indent="-34290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</a:pPr>
            <a:r>
              <a:rPr lang="en-CA"/>
              <a:t>Local roads are consistently plowed throughout the day;</a:t>
            </a:r>
          </a:p>
        </p:txBody>
      </p:sp>
    </p:spTree>
    <p:extLst>
      <p:ext uri="{BB962C8B-B14F-4D97-AF65-F5344CB8AC3E}">
        <p14:creationId xmlns:p14="http://schemas.microsoft.com/office/powerpoint/2010/main" val="4679574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578B82F-8D2E-4BAE-B182-C6A4FC46BC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19"/>
          <a:stretch/>
        </p:blipFill>
        <p:spPr>
          <a:xfrm>
            <a:off x="780473" y="304799"/>
            <a:ext cx="6268027" cy="39455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3B0A6B-B038-45B8-87AF-011E82A2E8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473" y="3988664"/>
            <a:ext cx="6268027" cy="205319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CCF71-D3D2-4EE1-972C-71F2A9F31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/>
              <a:t>Demographics and Behaviour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E7C3C8-067F-41C2-93B5-239B9B0BB5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9832" y="668578"/>
            <a:ext cx="4680247" cy="290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CBF7F0-D400-4C2F-BE8C-30944471AE13}"/>
              </a:ext>
            </a:extLst>
          </p:cNvPr>
          <p:cNvSpPr txBox="1"/>
          <p:nvPr/>
        </p:nvSpPr>
        <p:spPr>
          <a:xfrm>
            <a:off x="7389832" y="634806"/>
            <a:ext cx="114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latin typeface="+mj-lt"/>
              </a:rPr>
              <a:t>&lt;100k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F1726-97EA-4D72-99C3-0886541CDEEB}"/>
              </a:ext>
            </a:extLst>
          </p:cNvPr>
          <p:cNvSpPr txBox="1"/>
          <p:nvPr/>
        </p:nvSpPr>
        <p:spPr>
          <a:xfrm>
            <a:off x="10920787" y="634806"/>
            <a:ext cx="114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>
                <a:latin typeface="+mj-lt"/>
              </a:rPr>
              <a:t>&gt;800k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58D37-6B48-47E1-9F9E-B1168CDC8E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9833" y="981038"/>
            <a:ext cx="4680247" cy="315677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4CACD59-17BE-4E22-88B5-24FBDD8AF67C}"/>
              </a:ext>
            </a:extLst>
          </p:cNvPr>
          <p:cNvSpPr txBox="1">
            <a:spLocks/>
          </p:cNvSpPr>
          <p:nvPr/>
        </p:nvSpPr>
        <p:spPr>
          <a:xfrm>
            <a:off x="7389832" y="-47383"/>
            <a:ext cx="4680247" cy="595040"/>
          </a:xfrm>
          <a:prstGeom prst="rect">
            <a:avLst/>
          </a:prstGeom>
        </p:spPr>
        <p:txBody>
          <a:bodyPr/>
          <a:lstStyle>
            <a:lvl1pPr marL="0" indent="0" algn="l" defTabSz="336947" rtl="0" eaLnBrk="1" fontAlgn="base" hangingPunct="1"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36947" rtl="0" eaLnBrk="1" fontAlgn="base" hangingPunct="1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36947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36947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36947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/>
              <a:t>Neighbourhoods by Average After-Tax Household Income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529860-7BE5-4A90-9929-AA219892D13B}"/>
              </a:ext>
            </a:extLst>
          </p:cNvPr>
          <p:cNvSpPr txBox="1"/>
          <p:nvPr/>
        </p:nvSpPr>
        <p:spPr>
          <a:xfrm>
            <a:off x="780473" y="-51291"/>
            <a:ext cx="6268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+mj-lt"/>
              </a:rPr>
              <a:t>Weather, Average No. of Plows by </a:t>
            </a:r>
            <a:r>
              <a:rPr lang="en-CA" err="1">
                <a:latin typeface="+mj-lt"/>
              </a:rPr>
              <a:t>Nbhd</a:t>
            </a:r>
            <a:r>
              <a:rPr lang="en-CA">
                <a:latin typeface="+mj-lt"/>
              </a:rPr>
              <a:t>., and Total Number of Plows by District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3BD5EEC-8B99-4012-BA0C-4573809D1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48500" y="4089750"/>
            <a:ext cx="5021579" cy="1437824"/>
          </a:xfrm>
        </p:spPr>
        <p:txBody>
          <a:bodyPr/>
          <a:lstStyle/>
          <a:p>
            <a:pPr marL="342900" marR="0" indent="-34290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</a:pPr>
            <a:r>
              <a:rPr lang="en-CA">
                <a:latin typeface="+mj-lt"/>
              </a:rPr>
              <a:t>Patterns exist but there are many factors present</a:t>
            </a:r>
          </a:p>
          <a:p>
            <a:pPr marL="342900" indent="-342900" defTabSz="449263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CA">
                <a:latin typeface="+mj-lt"/>
              </a:rPr>
              <a:t>Ex: Low and high income neighbourhoods are not all the same size, density, age</a:t>
            </a:r>
            <a:r>
              <a:rPr lang="en-CA">
                <a:solidFill>
                  <a:schemeClr val="bg1"/>
                </a:solidFill>
                <a:latin typeface="+mj-lt"/>
              </a:rPr>
              <a:t>, infrastructure</a:t>
            </a:r>
            <a:endParaRPr lang="en-CA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0786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01033-5F01-4115-A0DF-7D609CAD2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8894" y="347472"/>
            <a:ext cx="10850880" cy="5715000"/>
          </a:xfrm>
        </p:spPr>
        <p:txBody>
          <a:bodyPr/>
          <a:lstStyle/>
          <a:p>
            <a:pPr marL="342900" marR="0" indent="-34290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</a:pPr>
            <a:r>
              <a:rPr lang="en-CA"/>
              <a:t>A minimum of 13 and a maximum of 533 of the 800 plows and salt trucks were active at any single time during the Feb 17</a:t>
            </a:r>
            <a:r>
              <a:rPr lang="en-CA" baseline="30000"/>
              <a:t>th</a:t>
            </a:r>
            <a:r>
              <a:rPr lang="en-CA"/>
              <a:t> – Feb 19</a:t>
            </a:r>
            <a:r>
              <a:rPr lang="en-CA" baseline="30000"/>
              <a:t>th</a:t>
            </a:r>
            <a:r>
              <a:rPr lang="en-CA"/>
              <a:t> storm</a:t>
            </a:r>
          </a:p>
          <a:p>
            <a:pPr marL="342900" marR="0" indent="-34290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</a:pPr>
            <a:r>
              <a:rPr lang="en-CA"/>
              <a:t>Plows generally operate after the majority of snowfall</a:t>
            </a:r>
          </a:p>
          <a:p>
            <a:pPr marL="342900" marR="0" indent="-34290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CCF71-D3D2-4EE1-972C-71F2A9F31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/>
              <a:t>Maintenance Facilities and Plow Utilization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BFFCAE-E722-4C3C-93FE-F9AC7AFA1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3850" y="2259604"/>
            <a:ext cx="4248150" cy="2364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3C54BA-9EA7-4126-B4BA-EA17B63AE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894" y="1844422"/>
            <a:ext cx="6123708" cy="410139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CBAC9BA-58C4-459B-9856-DE995251A862}"/>
              </a:ext>
            </a:extLst>
          </p:cNvPr>
          <p:cNvSpPr txBox="1">
            <a:spLocks/>
          </p:cNvSpPr>
          <p:nvPr/>
        </p:nvSpPr>
        <p:spPr>
          <a:xfrm>
            <a:off x="7917261" y="1844422"/>
            <a:ext cx="4301328" cy="595040"/>
          </a:xfrm>
          <a:prstGeom prst="rect">
            <a:avLst/>
          </a:prstGeom>
        </p:spPr>
        <p:txBody>
          <a:bodyPr/>
          <a:lstStyle>
            <a:lvl1pPr marL="0" indent="0" algn="l" defTabSz="336947" rtl="0" eaLnBrk="1" fontAlgn="base" hangingPunct="1"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36947" rtl="0" eaLnBrk="1" fontAlgn="base" hangingPunct="1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36947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36947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36947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/>
              <a:t>Maintenance Facility Locations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692AECC-E04D-40CB-9F28-7E7542FD8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5144" y="2856632"/>
            <a:ext cx="1095528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747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CCF71-D3D2-4EE1-972C-71F2A9F31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ctr"/>
          <a:lstStyle/>
          <a:p>
            <a:r>
              <a:rPr lang="en-CA" sz="1700">
                <a:ea typeface="Verdana"/>
              </a:rPr>
              <a:t>Sentiment Analysis of TO_WinterOps</a:t>
            </a:r>
            <a:endParaRPr lang="en-CA" sz="1700">
              <a:ea typeface="+mj-lt"/>
              <a:cs typeface="+mj-lt"/>
            </a:endParaRPr>
          </a:p>
        </p:txBody>
      </p:sp>
      <p:pic>
        <p:nvPicPr>
          <p:cNvPr id="2" name="Picture 3" descr="Chart&#10;&#10;Description automatically generated">
            <a:extLst>
              <a:ext uri="{FF2B5EF4-FFF2-40B4-BE49-F238E27FC236}">
                <a16:creationId xmlns:a16="http://schemas.microsoft.com/office/drawing/2014/main" id="{1353BE4C-D8EC-3533-6605-97238F65E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717" y="141333"/>
            <a:ext cx="5421517" cy="3685772"/>
          </a:xfrm>
          <a:prstGeom prst="rect">
            <a:avLst/>
          </a:prstGeom>
        </p:spPr>
      </p:pic>
      <p:pic>
        <p:nvPicPr>
          <p:cNvPr id="4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4935865-C8CE-853D-6BC0-BCBD0A446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855" y="176498"/>
            <a:ext cx="5489417" cy="3638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86F7E2-3121-601D-090E-FAF2B8E06052}"/>
              </a:ext>
            </a:extLst>
          </p:cNvPr>
          <p:cNvSpPr txBox="1"/>
          <p:nvPr/>
        </p:nvSpPr>
        <p:spPr>
          <a:xfrm>
            <a:off x="906855" y="3969944"/>
            <a:ext cx="465951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+mj-lt"/>
              </a:rPr>
              <a:t>January Storm:</a:t>
            </a:r>
          </a:p>
          <a:p>
            <a:r>
              <a:rPr lang="en-US">
                <a:latin typeface="Verdana"/>
                <a:ea typeface="Verdana"/>
              </a:rPr>
              <a:t>100 Mentions in Tweets</a:t>
            </a:r>
          </a:p>
          <a:p>
            <a:r>
              <a:rPr lang="en-US">
                <a:latin typeface="Verdana"/>
                <a:ea typeface="Verdana"/>
              </a:rPr>
              <a:t>63% negative, 37% positive</a:t>
            </a:r>
          </a:p>
          <a:p>
            <a:endParaRPr lang="en-US">
              <a:latin typeface="Verdana"/>
              <a:ea typeface="Verdan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C26F00-95F2-921D-ED30-8CC666ADACA9}"/>
              </a:ext>
            </a:extLst>
          </p:cNvPr>
          <p:cNvSpPr txBox="1"/>
          <p:nvPr/>
        </p:nvSpPr>
        <p:spPr>
          <a:xfrm>
            <a:off x="6640716" y="3969943"/>
            <a:ext cx="491603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+mj-lt"/>
              </a:rPr>
              <a:t>2nd February Storm:</a:t>
            </a:r>
          </a:p>
          <a:p>
            <a:r>
              <a:rPr lang="en-US">
                <a:latin typeface="Verdana"/>
                <a:ea typeface="Verdana"/>
              </a:rPr>
              <a:t>31 Mentions in Tweets</a:t>
            </a:r>
          </a:p>
          <a:p>
            <a:r>
              <a:rPr lang="en-US">
                <a:latin typeface="Verdana"/>
                <a:ea typeface="Verdana"/>
              </a:rPr>
              <a:t>48% negative, 52% positive</a:t>
            </a:r>
          </a:p>
          <a:p>
            <a:endParaRPr lang="en-US">
              <a:latin typeface="Verdana"/>
              <a:ea typeface="Verdana"/>
            </a:endParaRPr>
          </a:p>
          <a:p>
            <a:endParaRPr lang="en-US">
              <a:latin typeface="Verdana"/>
              <a:ea typeface="Verdan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C94A3-7E62-812F-6F94-85454E53C3B3}"/>
              </a:ext>
            </a:extLst>
          </p:cNvPr>
          <p:cNvSpPr txBox="1"/>
          <p:nvPr/>
        </p:nvSpPr>
        <p:spPr>
          <a:xfrm>
            <a:off x="906854" y="4943192"/>
            <a:ext cx="465951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latin typeface="Arial"/>
                <a:ea typeface="Verdana"/>
                <a:cs typeface="Arial"/>
              </a:rPr>
              <a:t>@to_winterops @311toronto these guys are such liars and have terrible workers </a:t>
            </a:r>
            <a:r>
              <a:rPr lang="en-US" i="1" err="1">
                <a:latin typeface="Arial"/>
                <a:ea typeface="Verdana"/>
                <a:cs typeface="Arial"/>
              </a:rPr>
              <a:t>i</a:t>
            </a:r>
            <a:r>
              <a:rPr lang="en-US" i="1">
                <a:latin typeface="Arial"/>
                <a:ea typeface="Verdana"/>
                <a:cs typeface="Arial"/>
              </a:rPr>
              <a:t> have lived at my address 12 years I haven't seen anything like this</a:t>
            </a:r>
            <a:endParaRPr lang="en-US" i="1" err="1">
              <a:ea typeface="Verdana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5629F-FA0B-A21C-FBB7-E3C10EE9FFD5}"/>
              </a:ext>
            </a:extLst>
          </p:cNvPr>
          <p:cNvSpPr txBox="1"/>
          <p:nvPr/>
        </p:nvSpPr>
        <p:spPr>
          <a:xfrm>
            <a:off x="6640715" y="4920558"/>
            <a:ext cx="465951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latin typeface="Arial"/>
                <a:ea typeface="Verdana"/>
                <a:cs typeface="Arial"/>
              </a:rPr>
              <a:t>@to_winterops @311toronto where can </a:t>
            </a:r>
            <a:r>
              <a:rPr lang="en-US" i="1" err="1">
                <a:latin typeface="Arial"/>
                <a:ea typeface="Verdana"/>
                <a:cs typeface="Arial"/>
              </a:rPr>
              <a:t>i</a:t>
            </a:r>
            <a:r>
              <a:rPr lang="en-US" i="1">
                <a:latin typeface="Arial"/>
                <a:ea typeface="Verdana"/>
                <a:cs typeface="Arial"/>
              </a:rPr>
              <a:t> complain about your asshat plow driver on front </a:t>
            </a:r>
            <a:r>
              <a:rPr lang="en-US" i="1" err="1">
                <a:latin typeface="Arial"/>
                <a:ea typeface="Verdana"/>
                <a:cs typeface="Arial"/>
              </a:rPr>
              <a:t>st</a:t>
            </a:r>
            <a:r>
              <a:rPr lang="en-US" i="1">
                <a:latin typeface="Arial"/>
                <a:ea typeface="Verdana"/>
                <a:cs typeface="Arial"/>
              </a:rPr>
              <a:t> and john clogging the corner</a:t>
            </a:r>
            <a:endParaRPr lang="en-US" i="1">
              <a:ea typeface="Verdan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519727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01033-5F01-4115-A0DF-7D609CAD2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9160" y="140283"/>
            <a:ext cx="7161594" cy="5715000"/>
          </a:xfrm>
        </p:spPr>
        <p:txBody>
          <a:bodyPr lIns="91440" tIns="45720" rIns="91440" bIns="45720" anchor="t"/>
          <a:lstStyle/>
          <a:p>
            <a:r>
              <a:rPr lang="en-US"/>
              <a:t>There was improvement of perception in February:</a:t>
            </a:r>
          </a:p>
          <a:p>
            <a:pPr marL="342900" indent="-342900">
              <a:buFont typeface="Arial" panose="02020603050405020304" pitchFamily="18" charset="0"/>
              <a:buChar char="•"/>
            </a:pPr>
            <a:r>
              <a:rPr lang="en-US">
                <a:ea typeface="Verdana"/>
              </a:rPr>
              <a:t>More engagement by resharing City tweets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>
                <a:ea typeface="Verdana"/>
              </a:rPr>
              <a:t>In January storm, a lot of complaints about a road not being plowed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>
                <a:ea typeface="Verdana"/>
              </a:rPr>
              <a:t>In February storm, a lot of positive tweets focused on a road being plowed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CCF71-D3D2-4EE1-972C-71F2A9F31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ctr"/>
          <a:lstStyle/>
          <a:p>
            <a:r>
              <a:rPr lang="en-CA" sz="1700">
                <a:ea typeface="Verdana"/>
              </a:rPr>
              <a:t>Sentiment Analysis of </a:t>
            </a:r>
            <a:r>
              <a:rPr lang="en-CA" sz="1700" err="1">
                <a:ea typeface="Verdana"/>
              </a:rPr>
              <a:t>TO_WinterOps</a:t>
            </a:r>
            <a:r>
              <a:rPr lang="en-CA" sz="1700">
                <a:ea typeface="Verdana"/>
              </a:rPr>
              <a:t> </a:t>
            </a:r>
            <a:r>
              <a:rPr lang="en-CA" sz="1700" err="1">
                <a:ea typeface="Verdana"/>
              </a:rPr>
              <a:t>cont</a:t>
            </a:r>
            <a:endParaRPr lang="en-CA" err="1"/>
          </a:p>
        </p:txBody>
      </p:sp>
      <p:pic>
        <p:nvPicPr>
          <p:cNvPr id="15" name="Picture 15" descr="Text&#10;&#10;Description automatically generated">
            <a:extLst>
              <a:ext uri="{FF2B5EF4-FFF2-40B4-BE49-F238E27FC236}">
                <a16:creationId xmlns:a16="http://schemas.microsoft.com/office/drawing/2014/main" id="{F9C2032C-CE32-0A43-1542-7C0B4EC3F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945" y="2921749"/>
            <a:ext cx="5330982" cy="2712024"/>
          </a:xfrm>
          <a:prstGeom prst="rect">
            <a:avLst/>
          </a:prstGeom>
        </p:spPr>
      </p:pic>
      <p:pic>
        <p:nvPicPr>
          <p:cNvPr id="16" name="Picture 16" descr="Text&#10;&#10;Description automatically generated">
            <a:extLst>
              <a:ext uri="{FF2B5EF4-FFF2-40B4-BE49-F238E27FC236}">
                <a16:creationId xmlns:a16="http://schemas.microsoft.com/office/drawing/2014/main" id="{DB924D43-6765-2FEA-9896-AD2858C7D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737" y="2921750"/>
            <a:ext cx="5361160" cy="2719569"/>
          </a:xfrm>
          <a:prstGeom prst="rect">
            <a:avLst/>
          </a:prstGeom>
        </p:spPr>
      </p:pic>
      <p:pic>
        <p:nvPicPr>
          <p:cNvPr id="4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65BF7044-9D40-68DE-7DDA-DA9F2565F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272" y="276187"/>
            <a:ext cx="3972962" cy="22013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9107E0-ED95-D0C7-AEE6-4960DC88592F}"/>
              </a:ext>
            </a:extLst>
          </p:cNvPr>
          <p:cNvSpPr/>
          <p:nvPr/>
        </p:nvSpPr>
        <p:spPr bwMode="auto">
          <a:xfrm>
            <a:off x="1436483" y="5370967"/>
            <a:ext cx="748420" cy="22030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24890D-BEAD-E5B3-8318-F454050F0769}"/>
              </a:ext>
            </a:extLst>
          </p:cNvPr>
          <p:cNvSpPr/>
          <p:nvPr/>
        </p:nvSpPr>
        <p:spPr bwMode="auto">
          <a:xfrm>
            <a:off x="2620978" y="3794155"/>
            <a:ext cx="552262" cy="26557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72DC00-4318-2D68-43AF-61871E7039A6}"/>
              </a:ext>
            </a:extLst>
          </p:cNvPr>
          <p:cNvSpPr/>
          <p:nvPr/>
        </p:nvSpPr>
        <p:spPr bwMode="auto">
          <a:xfrm>
            <a:off x="1692997" y="4390174"/>
            <a:ext cx="1155826" cy="34101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6BC79B-96E3-980C-4526-09ED613DEDA7}"/>
              </a:ext>
            </a:extLst>
          </p:cNvPr>
          <p:cNvSpPr/>
          <p:nvPr/>
        </p:nvSpPr>
        <p:spPr bwMode="auto">
          <a:xfrm>
            <a:off x="3134008" y="4224194"/>
            <a:ext cx="552262" cy="17503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A6D8C9-E8F5-30CE-B712-1B6A4318D3EB}"/>
              </a:ext>
            </a:extLst>
          </p:cNvPr>
          <p:cNvSpPr/>
          <p:nvPr/>
        </p:nvSpPr>
        <p:spPr bwMode="auto">
          <a:xfrm>
            <a:off x="5095591" y="4774947"/>
            <a:ext cx="597529" cy="22030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17CF5D-3843-24AF-620E-E9613F30C85B}"/>
              </a:ext>
            </a:extLst>
          </p:cNvPr>
          <p:cNvSpPr/>
          <p:nvPr/>
        </p:nvSpPr>
        <p:spPr bwMode="auto">
          <a:xfrm>
            <a:off x="1436482" y="3047243"/>
            <a:ext cx="838956" cy="23539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987DF8-6395-6450-23E4-06F0188E8055}"/>
              </a:ext>
            </a:extLst>
          </p:cNvPr>
          <p:cNvSpPr/>
          <p:nvPr/>
        </p:nvSpPr>
        <p:spPr bwMode="auto">
          <a:xfrm>
            <a:off x="5631254" y="5318154"/>
            <a:ext cx="552263" cy="21275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3ABB8C-7802-8079-1200-F77A5EB37987}"/>
              </a:ext>
            </a:extLst>
          </p:cNvPr>
          <p:cNvSpPr/>
          <p:nvPr/>
        </p:nvSpPr>
        <p:spPr bwMode="auto">
          <a:xfrm>
            <a:off x="3352799" y="3160411"/>
            <a:ext cx="552262" cy="19767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1083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01033-5F01-4115-A0DF-7D609CAD2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CA"/>
              <a:t>Conclusion: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/>
              <a:t>The city appears to have performed well in the February storms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/>
              <a:t>There seems to be a relationship between demographics and plowing behaviour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>
                <a:ea typeface="Verdana"/>
              </a:rPr>
              <a:t>Public perception of City generally improved since January storm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>
              <a:ea typeface="Verdana"/>
            </a:endParaRPr>
          </a:p>
          <a:p>
            <a:r>
              <a:rPr lang="en-CA">
                <a:ea typeface="Verdana"/>
              </a:rPr>
              <a:t>Future Work: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>
                <a:ea typeface="Verdana"/>
              </a:rPr>
              <a:t>Medium articles to cover Twitter, REST server access, and map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>
                <a:ea typeface="Verdana"/>
              </a:rPr>
              <a:t>Set up data server to collect and store data automatically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>
                <a:ea typeface="Verdana"/>
              </a:rPr>
              <a:t>Use dictionaries to extract locations from tweets, to add spatial element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>
                <a:ea typeface="Verdana"/>
              </a:rPr>
              <a:t>Assess the impact of other demographic information on plow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>
              <a:ea typeface="Verdana"/>
            </a:endParaRPr>
          </a:p>
          <a:p>
            <a:endParaRPr lang="en-CA">
              <a:ea typeface="Verdan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CCF71-D3D2-4EE1-972C-71F2A9F31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/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4132866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75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A97DD-65F7-D8E3-68EF-1DB5886D5E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Verdana"/>
              </a:rPr>
              <a:t>References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41B53-6679-8A41-A64F-55E28688E3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ctr"/>
          <a:lstStyle/>
          <a:p>
            <a:r>
              <a:rPr lang="en-US" sz="1700">
                <a:ea typeface="Verdana"/>
              </a:rPr>
              <a:t>References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BA9FD-3B26-292F-5825-201C0E227A34}"/>
              </a:ext>
            </a:extLst>
          </p:cNvPr>
          <p:cNvSpPr txBox="1"/>
          <p:nvPr/>
        </p:nvSpPr>
        <p:spPr>
          <a:xfrm>
            <a:off x="1220312" y="652984"/>
            <a:ext cx="962901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>
                <a:latin typeface="Times New Roman"/>
                <a:cs typeface="Calibri"/>
              </a:rPr>
              <a:t>City of Toronto. (2022). </a:t>
            </a:r>
            <a:r>
              <a:rPr lang="en-US" sz="1200" i="1">
                <a:latin typeface="Times New Roman"/>
                <a:cs typeface="Calibri"/>
              </a:rPr>
              <a:t>January 16-17, 2022 Major Snow Event Post-Operational Report</a:t>
            </a:r>
            <a:r>
              <a:rPr lang="en-US" sz="1200">
                <a:latin typeface="Times New Roman"/>
                <a:cs typeface="Calibri"/>
              </a:rPr>
              <a:t>. 32.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sz="1200">
                <a:latin typeface="Times New Roman"/>
                <a:cs typeface="Calibri"/>
              </a:rPr>
              <a:t>Howes, N. (n.d.). </a:t>
            </a:r>
            <a:r>
              <a:rPr lang="en-US" sz="1200" i="1">
                <a:latin typeface="Times New Roman"/>
                <a:cs typeface="Calibri"/>
              </a:rPr>
              <a:t>Epic January winter storm cost Toronto $17+ million for snow removal</a:t>
            </a:r>
            <a:r>
              <a:rPr lang="en-US" sz="1200">
                <a:latin typeface="Times New Roman"/>
                <a:cs typeface="Calibri"/>
              </a:rPr>
              <a:t>. Retrieved April 13, 2022, from https://ca.news.yahoo.com/epic-january-winter-storm-cost-233439041.html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latin typeface="Times New Roman"/>
                <a:cs typeface="Calibri"/>
              </a:rPr>
              <a:t>Ranger, M., &amp; Casaletto, L. (n.d.). </a:t>
            </a:r>
            <a:r>
              <a:rPr lang="en-US" sz="1200" i="1">
                <a:latin typeface="Times New Roman"/>
                <a:cs typeface="Calibri"/>
              </a:rPr>
              <a:t>“Work is ongoing 24 hours a day,” Toronto snow removal continues after epic storm | CityNews Toronto</a:t>
            </a:r>
            <a:r>
              <a:rPr lang="en-US" sz="1200">
                <a:latin typeface="Times New Roman"/>
                <a:cs typeface="Calibri"/>
              </a:rPr>
              <a:t>. Retrieved April 13, 2022, from https://toronto.citynews.ca/2022/01/18/toronto-snow-removal-cleanup/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latin typeface="Times New Roman"/>
                <a:cs typeface="Calibri"/>
              </a:rPr>
              <a:t>Tory, J. (2022, January 17). </a:t>
            </a:r>
            <a:r>
              <a:rPr lang="en-US" sz="1200" i="1">
                <a:latin typeface="Times New Roman"/>
                <a:cs typeface="Calibri"/>
              </a:rPr>
              <a:t> https://toronto.ca/news/city-of-toronto-declares-major-snow-storm-condition-ahead-of-snow-removal-operations/ https://t.co/6tHqyX7jNx</a:t>
            </a:r>
            <a:r>
              <a:rPr lang="en-US" sz="1200">
                <a:latin typeface="Times New Roman"/>
                <a:cs typeface="Calibri"/>
              </a:rPr>
              <a:t> [Tweet]. Twitter. https://twitter.com/JohnTory/status/1483224963553406980</a:t>
            </a:r>
          </a:p>
        </p:txBody>
      </p:sp>
    </p:spTree>
    <p:extLst>
      <p:ext uri="{BB962C8B-B14F-4D97-AF65-F5344CB8AC3E}">
        <p14:creationId xmlns:p14="http://schemas.microsoft.com/office/powerpoint/2010/main" val="1867664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CCF71-D3D2-4EE1-972C-71F2A9F31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/>
              <a:t>Data 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9C00E2-72C2-47AE-A847-D328C70B4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664" y="3562983"/>
            <a:ext cx="3382257" cy="2418826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95675DD-B1C3-4103-A8BA-8127DA25575E}"/>
              </a:ext>
            </a:extLst>
          </p:cNvPr>
          <p:cNvSpPr txBox="1">
            <a:spLocks/>
          </p:cNvSpPr>
          <p:nvPr/>
        </p:nvSpPr>
        <p:spPr>
          <a:xfrm>
            <a:off x="8563665" y="124232"/>
            <a:ext cx="3382257" cy="595040"/>
          </a:xfrm>
          <a:prstGeom prst="rect">
            <a:avLst/>
          </a:prstGeom>
        </p:spPr>
        <p:txBody>
          <a:bodyPr/>
          <a:lstStyle>
            <a:lvl1pPr marL="0" indent="0" algn="l" defTabSz="336947" rtl="0" eaLnBrk="1" fontAlgn="base" hangingPunct="1"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36947" rtl="0" eaLnBrk="1" fontAlgn="base" hangingPunct="1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36947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36947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36947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/>
              <a:t>Shapefiles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459A9E-0906-43C7-B440-116333724E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0004" y="608870"/>
            <a:ext cx="3752576" cy="2423538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BB805C-34A8-4B80-9F26-CF47883A0EC2}"/>
              </a:ext>
            </a:extLst>
          </p:cNvPr>
          <p:cNvSpPr txBox="1">
            <a:spLocks/>
          </p:cNvSpPr>
          <p:nvPr/>
        </p:nvSpPr>
        <p:spPr>
          <a:xfrm>
            <a:off x="4619575" y="204895"/>
            <a:ext cx="3382257" cy="5950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336947" rtl="0" eaLnBrk="1" fontAlgn="base" hangingPunct="1"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36947" rtl="0" eaLnBrk="1" fontAlgn="base" hangingPunct="1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36947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36947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36947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/>
              <a:t>JSONs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A814CD-A074-F87F-704F-A22B746B1ED9}"/>
              </a:ext>
            </a:extLst>
          </p:cNvPr>
          <p:cNvCxnSpPr/>
          <p:nvPr/>
        </p:nvCxnSpPr>
        <p:spPr bwMode="auto">
          <a:xfrm flipH="1">
            <a:off x="8433171" y="268647"/>
            <a:ext cx="8899" cy="538628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EF2B40-F97D-A433-D227-32D2764DD7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250514" y="324267"/>
            <a:ext cx="8899" cy="538628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C9CEE36-56E9-2C57-B357-0C6C468A77BB}"/>
              </a:ext>
            </a:extLst>
          </p:cNvPr>
          <p:cNvSpPr txBox="1">
            <a:spLocks/>
          </p:cNvSpPr>
          <p:nvPr/>
        </p:nvSpPr>
        <p:spPr>
          <a:xfrm>
            <a:off x="703896" y="204895"/>
            <a:ext cx="3382257" cy="5950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336947" rtl="0" eaLnBrk="1" fontAlgn="base" hangingPunct="1"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36947" rtl="0" eaLnBrk="1" fontAlgn="base" hangingPunct="1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36947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36947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36947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/>
              <a:t>CSVs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EC4A21-E930-4C38-BEAA-8BD1CB179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6857" y="1602138"/>
            <a:ext cx="3382257" cy="18801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829F49-2BB6-44BF-8E10-DE74412086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3" t="26606" r="-1" b="28802"/>
          <a:stretch/>
        </p:blipFill>
        <p:spPr>
          <a:xfrm>
            <a:off x="957860" y="719272"/>
            <a:ext cx="3011738" cy="1162050"/>
          </a:xfrm>
          <a:prstGeom prst="rect">
            <a:avLst/>
          </a:prstGeom>
        </p:spPr>
      </p:pic>
      <p:pic>
        <p:nvPicPr>
          <p:cNvPr id="11" name="Picture 10" descr="A picture containing calendar&#10;&#10;Description automatically generated">
            <a:extLst>
              <a:ext uri="{FF2B5EF4-FFF2-40B4-BE49-F238E27FC236}">
                <a16:creationId xmlns:a16="http://schemas.microsoft.com/office/drawing/2014/main" id="{3B7DA154-D327-CC4C-8112-013A8F97D8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88" y="2053850"/>
            <a:ext cx="3095065" cy="2115160"/>
          </a:xfrm>
          <a:prstGeom prst="rect">
            <a:avLst/>
          </a:prstGeom>
        </p:spPr>
      </p:pic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DC0D1E3-D782-1909-C5BA-C43E46C6B4B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" t="19674" r="55400" b="53671"/>
          <a:stretch/>
        </p:blipFill>
        <p:spPr>
          <a:xfrm>
            <a:off x="4543814" y="3112988"/>
            <a:ext cx="3609220" cy="284722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96F7B010-5BAF-F04A-8CDD-3062373DE2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88" y="4271269"/>
            <a:ext cx="2538242" cy="1688944"/>
          </a:xfrm>
          <a:prstGeom prst="rect">
            <a:avLst/>
          </a:prstGeom>
        </p:spPr>
      </p:pic>
      <p:pic>
        <p:nvPicPr>
          <p:cNvPr id="17" name="Picture 16" descr="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C5135937-D5C0-114A-8146-3234060EC4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704" y="554395"/>
            <a:ext cx="1412084" cy="96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3025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01033-5F01-4115-A0DF-7D609CAD2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7062" y="230818"/>
            <a:ext cx="6370037" cy="5715000"/>
          </a:xfrm>
        </p:spPr>
        <p:txBody>
          <a:bodyPr lIns="91440" tIns="45720" rIns="91440" bIns="45720" anchor="t"/>
          <a:lstStyle/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>
                <a:ea typeface="Verdana"/>
              </a:rPr>
              <a:t>Toronto had one of its most severe snowstorm events on January 16-17th, 2022 (Ranger and </a:t>
            </a:r>
            <a:r>
              <a:rPr lang="en-US" err="1">
                <a:ea typeface="Verdana"/>
              </a:rPr>
              <a:t>Casaletto</a:t>
            </a:r>
            <a:r>
              <a:rPr lang="en-US">
                <a:ea typeface="Verdana"/>
              </a:rPr>
              <a:t>, 2022):</a:t>
            </a:r>
            <a:endParaRPr lang="en-US">
              <a:ea typeface="+mn-lt"/>
              <a:cs typeface="+mn-lt"/>
            </a:endParaRPr>
          </a:p>
          <a:p>
            <a:pPr marL="899795" lvl="1" indent="-342900">
              <a:buFont typeface="Arial,Sans-Serif" panose="020B0604020202020204" pitchFamily="34" charset="0"/>
              <a:buChar char="•"/>
            </a:pPr>
            <a:r>
              <a:rPr lang="en-US">
                <a:ea typeface="Verdana"/>
              </a:rPr>
              <a:t>~45 cm of snow!</a:t>
            </a:r>
          </a:p>
          <a:p>
            <a:pPr marL="899795" lvl="1" indent="-342900">
              <a:buFont typeface="Arial,Sans-Serif" panose="020B0604020202020204" pitchFamily="34" charset="0"/>
              <a:buChar char="•"/>
            </a:pPr>
            <a:r>
              <a:rPr lang="en-US">
                <a:ea typeface="Verdana"/>
                <a:cs typeface="+mn-lt"/>
              </a:rPr>
              <a:t>In top 10 snow events ever recorded for Toronto (Howes, 2022)</a:t>
            </a:r>
            <a:endParaRPr lang="en-US">
              <a:ea typeface="+mn-lt"/>
              <a:cs typeface="+mn-lt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>
                <a:ea typeface="Verdana"/>
              </a:rPr>
              <a:t>The City was not prepared for this storm (City of Toronto, 2022):</a:t>
            </a:r>
            <a:endParaRPr lang="en-US">
              <a:ea typeface="+mn-lt"/>
              <a:cs typeface="+mn-lt"/>
            </a:endParaRPr>
          </a:p>
          <a:p>
            <a:pPr marL="899795" lvl="1" indent="-342900">
              <a:buFont typeface="Arial,Sans-Serif" panose="020B0604020202020204" pitchFamily="34" charset="0"/>
              <a:buChar char="•"/>
            </a:pPr>
            <a:r>
              <a:rPr lang="en-US">
                <a:ea typeface="Verdana"/>
              </a:rPr>
              <a:t>Overspent money – 20% of total annual budget, $17 M</a:t>
            </a:r>
            <a:endParaRPr lang="en-US">
              <a:ea typeface="+mn-lt"/>
              <a:cs typeface="+mn-lt"/>
            </a:endParaRPr>
          </a:p>
          <a:p>
            <a:pPr marL="899795" lvl="1" indent="-342900">
              <a:buFont typeface="Arial,Sans-Serif" panose="020B0604020202020204" pitchFamily="34" charset="0"/>
              <a:buChar char="•"/>
            </a:pPr>
            <a:r>
              <a:rPr lang="en-US">
                <a:ea typeface="Verdana"/>
              </a:rPr>
              <a:t>Lack of visibility for Toronto citizens</a:t>
            </a:r>
            <a:endParaRPr lang="en-US">
              <a:ea typeface="+mn-lt"/>
              <a:cs typeface="+mn-lt"/>
            </a:endParaRPr>
          </a:p>
          <a:p>
            <a:pPr marL="899795" lvl="1" indent="-342900">
              <a:buFont typeface="Arial,Sans-Serif" panose="020B0604020202020204" pitchFamily="34" charset="0"/>
              <a:buChar char="•"/>
            </a:pPr>
            <a:r>
              <a:rPr lang="en-US">
                <a:ea typeface="Verdana"/>
              </a:rPr>
              <a:t>Low snow-plow deployment rates from facilities</a:t>
            </a:r>
            <a:endParaRPr lang="en-US">
              <a:ea typeface="+mn-lt"/>
              <a:cs typeface="+mn-lt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ea typeface="Verdan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CCF71-D3D2-4EE1-972C-71F2A9F31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ctr"/>
          <a:lstStyle/>
          <a:p>
            <a:r>
              <a:rPr lang="en-CA" sz="1700">
                <a:ea typeface="Verdana"/>
              </a:rPr>
              <a:t>Introduction</a:t>
            </a:r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335107-1BE2-79F3-7BB3-31A3BF9E6D4C}"/>
              </a:ext>
            </a:extLst>
          </p:cNvPr>
          <p:cNvGrpSpPr/>
          <p:nvPr/>
        </p:nvGrpSpPr>
        <p:grpSpPr>
          <a:xfrm>
            <a:off x="7702407" y="3555257"/>
            <a:ext cx="3633457" cy="2442597"/>
            <a:chOff x="8328604" y="612882"/>
            <a:chExt cx="2743200" cy="2050281"/>
          </a:xfrm>
        </p:grpSpPr>
        <p:pic>
          <p:nvPicPr>
            <p:cNvPr id="2" name="Picture 3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988A26BF-5CA5-E542-AA56-8131B92D9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8604" y="612882"/>
              <a:ext cx="2743200" cy="2050281"/>
            </a:xfrm>
            <a:prstGeom prst="rect">
              <a:avLst/>
            </a:prstGeom>
          </p:spPr>
        </p:pic>
        <p:pic>
          <p:nvPicPr>
            <p:cNvPr id="6" name="Graphic 5" descr="Panda with solid fill">
              <a:extLst>
                <a:ext uri="{FF2B5EF4-FFF2-40B4-BE49-F238E27FC236}">
                  <a16:creationId xmlns:a16="http://schemas.microsoft.com/office/drawing/2014/main" id="{CCAC000F-C810-4AB7-89FD-5A5C428B1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72569" y="1140903"/>
              <a:ext cx="505437" cy="505437"/>
            </a:xfrm>
            <a:prstGeom prst="rect">
              <a:avLst/>
            </a:prstGeom>
          </p:spPr>
        </p:pic>
      </p:grpSp>
      <p:pic>
        <p:nvPicPr>
          <p:cNvPr id="4" name="Picture 6" descr="A picture containing text, snow, nature&#10;&#10;Description automatically generated">
            <a:extLst>
              <a:ext uri="{FF2B5EF4-FFF2-40B4-BE49-F238E27FC236}">
                <a16:creationId xmlns:a16="http://schemas.microsoft.com/office/drawing/2014/main" id="{33D246F3-DDD1-0941-A99B-B16EB85338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9238" y="943"/>
            <a:ext cx="4161575" cy="355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053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4090D5-5665-CDDA-1CEA-95646F798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1098" y="75081"/>
            <a:ext cx="10850880" cy="5715000"/>
          </a:xfrm>
        </p:spPr>
        <p:txBody>
          <a:bodyPr lIns="91440" tIns="45720" rIns="91440" bIns="45720" anchor="t"/>
          <a:lstStyle/>
          <a:p>
            <a:pPr marL="342900" indent="-342900">
              <a:buFont typeface="Arial" panose="02020603050405020304" pitchFamily="18" charset="0"/>
              <a:buChar char="•"/>
            </a:pPr>
            <a:r>
              <a:rPr lang="en-US" sz="2000">
                <a:ea typeface="+mn-lt"/>
                <a:cs typeface="+mn-lt"/>
              </a:rPr>
              <a:t>January storm showed the need for a deeper dive into Toronto’s response to severe weather events</a:t>
            </a:r>
          </a:p>
          <a:p>
            <a:pPr marL="342900" indent="-342900">
              <a:buFont typeface="Arial" panose="02020603050405020304" pitchFamily="18" charset="0"/>
              <a:buChar char="•"/>
            </a:pPr>
            <a:r>
              <a:rPr lang="en-US" sz="2000" err="1">
                <a:ea typeface="+mn-lt"/>
                <a:cs typeface="+mn-lt"/>
              </a:rPr>
              <a:t>PlowTO</a:t>
            </a:r>
            <a:r>
              <a:rPr lang="en-US" sz="2000">
                <a:ea typeface="+mn-lt"/>
                <a:cs typeface="+mn-lt"/>
              </a:rPr>
              <a:t> shows live snowplow locations, but does not provide historic data</a:t>
            </a:r>
          </a:p>
          <a:p>
            <a:pPr marL="342900" indent="-342900">
              <a:buFont typeface="Arial" panose="02020603050405020304" pitchFamily="18" charset="0"/>
              <a:buChar char="•"/>
            </a:pPr>
            <a:r>
              <a:rPr lang="en-US" sz="2000">
                <a:ea typeface="+mn-lt"/>
                <a:cs typeface="+mn-lt"/>
              </a:rPr>
              <a:t>In February, the City of Toronto claimed that 600 plows and 200 trucks were deployed for future storm events (Tory, 2022)</a:t>
            </a:r>
            <a:endParaRPr lang="en-US" sz="2000">
              <a:ea typeface="Verdan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396AA-5874-B77F-BC13-C2BD674AB7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pic>
        <p:nvPicPr>
          <p:cNvPr id="4" name="Picture 5" descr="Map&#10;&#10;Description automatically generated">
            <a:extLst>
              <a:ext uri="{FF2B5EF4-FFF2-40B4-BE49-F238E27FC236}">
                <a16:creationId xmlns:a16="http://schemas.microsoft.com/office/drawing/2014/main" id="{B145F187-9A9F-2518-DBE6-B96C3BFAC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80" y="1852224"/>
            <a:ext cx="7909537" cy="3855245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864AC542-3A15-C62A-D583-3333C442A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183" y="1859457"/>
            <a:ext cx="3241140" cy="384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058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CCF71-D3D2-4EE1-972C-71F2A9F31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/>
              <a:t>Brainstorming</a:t>
            </a:r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BEAA7280-13EA-036F-69CE-D10A511405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88" b="5360"/>
          <a:stretch/>
        </p:blipFill>
        <p:spPr>
          <a:xfrm>
            <a:off x="1328469" y="341234"/>
            <a:ext cx="9755283" cy="54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341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01033-5F01-4115-A0DF-7D609CAD2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US" err="1"/>
              <a:t>PlowTO</a:t>
            </a:r>
            <a:r>
              <a:rPr lang="en-US"/>
              <a:t> Map Data Collection: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PlowTO</a:t>
            </a:r>
            <a:r>
              <a:rPr lang="en-US"/>
              <a:t> map data is supplied by the City's ArcGIS REST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REST server was identified by monitoring network traffic</a:t>
            </a:r>
            <a:endParaRPr lang="en-US">
              <a:ea typeface="Verdan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Python JSON request and response were used to download the live data to a local machine</a:t>
            </a:r>
            <a:endParaRPr lang="en-US">
              <a:ea typeface="Verdana"/>
            </a:endParaRPr>
          </a:p>
          <a:p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CCF71-D3D2-4EE1-972C-71F2A9F31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err="1"/>
              <a:t>PlowTO</a:t>
            </a:r>
            <a:r>
              <a:rPr lang="en-CA"/>
              <a:t> Data Access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6C962-02CB-4FB4-A6CE-E2E9B650C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1258" y="1980478"/>
            <a:ext cx="4608822" cy="3790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7457F7-DD6D-402D-8361-BD5C49C8B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711" y="2294947"/>
            <a:ext cx="6519819" cy="31614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04AE42-6919-4B7E-B889-EF4C4B824F0F}"/>
              </a:ext>
            </a:extLst>
          </p:cNvPr>
          <p:cNvSpPr/>
          <p:nvPr/>
        </p:nvSpPr>
        <p:spPr bwMode="auto">
          <a:xfrm>
            <a:off x="757380" y="4761057"/>
            <a:ext cx="4328970" cy="743815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31206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01033-5F01-4115-A0DF-7D609CAD2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US"/>
              <a:t>Twitter Data Processing using Twitter API v.2:</a:t>
            </a:r>
          </a:p>
          <a:p>
            <a:pPr marL="342900" indent="-342900">
              <a:buFont typeface="Arial" panose="02020603050405020304" pitchFamily="18" charset="0"/>
              <a:buChar char="•"/>
            </a:pPr>
            <a:r>
              <a:rPr lang="en-US">
                <a:ea typeface="Verdana"/>
              </a:rPr>
              <a:t>Signed up for Elevated Access Twitter Developer account, under academic license</a:t>
            </a:r>
          </a:p>
          <a:p>
            <a:pPr marL="342900" indent="-342900">
              <a:buFont typeface="Arial" panose="02020603050405020304" pitchFamily="18" charset="0"/>
              <a:buChar char="•"/>
            </a:pPr>
            <a:r>
              <a:rPr lang="en-US">
                <a:ea typeface="Verdana"/>
              </a:rPr>
              <a:t>Provided with Key and Secret to setup Twitter API calls</a:t>
            </a:r>
          </a:p>
          <a:p>
            <a:pPr marL="342900" indent="-342900">
              <a:buFont typeface="Arial" panose="02020603050405020304" pitchFamily="18" charset="0"/>
              <a:buChar char="•"/>
            </a:pPr>
            <a:r>
              <a:rPr lang="en-US">
                <a:ea typeface="Verdana"/>
              </a:rPr>
              <a:t>Available to students, with APIs for archive and query capability</a:t>
            </a:r>
          </a:p>
          <a:p>
            <a:pPr marL="342900" indent="-342900">
              <a:buFont typeface="Arial" panose="02020603050405020304" pitchFamily="18" charset="0"/>
              <a:buChar char="•"/>
            </a:pPr>
            <a:endParaRPr lang="en-US">
              <a:ea typeface="Verdan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CCF71-D3D2-4EE1-972C-71F2A9F31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ctr"/>
          <a:lstStyle/>
          <a:p>
            <a:r>
              <a:rPr lang="en-CA" sz="1700">
                <a:ea typeface="Verdana"/>
              </a:rPr>
              <a:t>Data Extraction: Twitter API</a:t>
            </a:r>
          </a:p>
        </p:txBody>
      </p:sp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4305E98-5F18-636B-4B70-D78FF6035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87" y="4817797"/>
            <a:ext cx="2856369" cy="1175751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07E2CBD0-4913-1720-FC57-096AF4009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212" y="2080886"/>
            <a:ext cx="5617675" cy="3533672"/>
          </a:xfrm>
          <a:prstGeom prst="rect">
            <a:avLst/>
          </a:prstGeom>
        </p:spPr>
      </p:pic>
      <p:pic>
        <p:nvPicPr>
          <p:cNvPr id="8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42D8ACE-DF89-4BDB-CA95-EB4DE3F93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410" y="2201300"/>
            <a:ext cx="5640308" cy="253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8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0A1BE-FFC3-B2C6-20F8-3FB97A0D25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ETL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DA6805-4655-4716-A121-4B0E08F107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00" b="3040"/>
          <a:stretch/>
        </p:blipFill>
        <p:spPr>
          <a:xfrm>
            <a:off x="2268250" y="0"/>
            <a:ext cx="8752779" cy="606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435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01033-5F01-4115-A0DF-7D609CAD2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US"/>
              <a:t>Weather Events and Data Collection: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PlowTO</a:t>
            </a:r>
            <a:r>
              <a:rPr lang="en-US"/>
              <a:t> data was collected during two storm events in February</a:t>
            </a:r>
          </a:p>
          <a:p>
            <a:pPr marL="900113" lvl="1" indent="-342900">
              <a:buFont typeface="Arial" panose="020B0604020202020204" pitchFamily="34" charset="0"/>
              <a:buChar char="•"/>
            </a:pPr>
            <a:r>
              <a:rPr lang="en-US"/>
              <a:t>February 2</a:t>
            </a:r>
            <a:r>
              <a:rPr lang="en-US" baseline="30000"/>
              <a:t>nd</a:t>
            </a:r>
            <a:r>
              <a:rPr lang="en-US"/>
              <a:t> to February 4</a:t>
            </a:r>
            <a:r>
              <a:rPr lang="en-US" baseline="30000"/>
              <a:t>th</a:t>
            </a:r>
            <a:endParaRPr lang="en-US"/>
          </a:p>
          <a:p>
            <a:pPr marL="900113" lvl="1" indent="-342900">
              <a:buFont typeface="Arial" panose="020B0604020202020204" pitchFamily="34" charset="0"/>
              <a:buChar char="•"/>
            </a:pPr>
            <a:r>
              <a:rPr lang="en-US"/>
              <a:t>February 16</a:t>
            </a:r>
            <a:r>
              <a:rPr lang="en-US" baseline="30000"/>
              <a:t>th</a:t>
            </a:r>
            <a:r>
              <a:rPr lang="en-US"/>
              <a:t> to February 19</a:t>
            </a:r>
            <a:r>
              <a:rPr lang="en-US" baseline="30000"/>
              <a:t>th</a:t>
            </a:r>
            <a:r>
              <a:rPr lang="en-US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Storm timing was verified using Environment Canada weather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 </a:t>
            </a:r>
            <a:r>
              <a:rPr lang="en-US">
                <a:highlight>
                  <a:srgbClr val="FFFF00"/>
                </a:highlight>
              </a:rPr>
              <a:t>Feb. 16</a:t>
            </a:r>
            <a:r>
              <a:rPr lang="en-US" baseline="30000">
                <a:highlight>
                  <a:srgbClr val="FFFF00"/>
                </a:highlight>
              </a:rPr>
              <a:t>th</a:t>
            </a:r>
            <a:r>
              <a:rPr lang="en-US">
                <a:highlight>
                  <a:srgbClr val="FFFF00"/>
                </a:highlight>
              </a:rPr>
              <a:t> to Feb. 19</a:t>
            </a:r>
            <a:r>
              <a:rPr lang="en-US" baseline="30000">
                <a:highlight>
                  <a:srgbClr val="FFFF00"/>
                </a:highlight>
              </a:rPr>
              <a:t>th</a:t>
            </a:r>
            <a:r>
              <a:rPr lang="en-US"/>
              <a:t> storm was selected for further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CCF71-D3D2-4EE1-972C-71F2A9F31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/>
              <a:t>Winter Storm Events</a:t>
            </a:r>
          </a:p>
        </p:txBody>
      </p:sp>
      <p:pic>
        <p:nvPicPr>
          <p:cNvPr id="15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EE78D7EF-49E8-2816-1617-FEBE61B50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998" y="2572898"/>
            <a:ext cx="6223261" cy="2741294"/>
          </a:xfrm>
          <a:prstGeom prst="rect">
            <a:avLst/>
          </a:prstGeom>
        </p:spPr>
      </p:pic>
      <p:pic>
        <p:nvPicPr>
          <p:cNvPr id="16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FFD5ED9-EA87-332B-83A7-ED20F2C59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386" y="2571554"/>
            <a:ext cx="4982753" cy="272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159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CCF71-D3D2-4EE1-972C-71F2A9F31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ctr"/>
          <a:lstStyle/>
          <a:p>
            <a:r>
              <a:rPr lang="en-CA" sz="1700">
                <a:ea typeface="Verdana"/>
              </a:rPr>
              <a:t>Spatial Patterns in Plowing Behaviour</a:t>
            </a:r>
            <a:endParaRPr lang="en-US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940428E5-A1EC-0BB5-C237-46DECBA3A7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14"/>
          <a:stretch/>
        </p:blipFill>
        <p:spPr>
          <a:xfrm>
            <a:off x="4344910" y="321707"/>
            <a:ext cx="7847090" cy="5727139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DE9DC40-A74D-6BCE-0CB8-970C938D62BC}"/>
              </a:ext>
            </a:extLst>
          </p:cNvPr>
          <p:cNvSpPr txBox="1">
            <a:spLocks/>
          </p:cNvSpPr>
          <p:nvPr/>
        </p:nvSpPr>
        <p:spPr>
          <a:xfrm>
            <a:off x="781050" y="502422"/>
            <a:ext cx="4156624" cy="281732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336947" rtl="0" eaLnBrk="1" fontAlgn="base" hangingPunct="1"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36947" rtl="0" eaLnBrk="1" fontAlgn="base" hangingPunct="1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36947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36947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36947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449263">
              <a:spcBef>
                <a:spcPct val="0"/>
              </a:spcBef>
              <a:buFont typeface="Arial" panose="02020603050405020304" pitchFamily="18" charset="0"/>
              <a:buChar char="•"/>
            </a:pPr>
            <a:r>
              <a:rPr lang="en-CA">
                <a:solidFill>
                  <a:schemeClr val="bg1"/>
                </a:solidFill>
                <a:latin typeface="+mj-lt"/>
                <a:ea typeface="Verdana"/>
                <a:cs typeface="Arial"/>
              </a:rPr>
              <a:t>Local roads are representative of residential areas </a:t>
            </a:r>
          </a:p>
          <a:p>
            <a:pPr marL="342900" indent="-342900" defTabSz="449263">
              <a:spcBef>
                <a:spcPct val="0"/>
              </a:spcBef>
              <a:buFont typeface="Arial" panose="02020603050405020304" pitchFamily="18" charset="0"/>
              <a:buChar char="•"/>
            </a:pPr>
            <a:endParaRPr lang="en-CA">
              <a:solidFill>
                <a:schemeClr val="bg1"/>
              </a:solidFill>
              <a:latin typeface="+mj-lt"/>
              <a:ea typeface="Verdana"/>
              <a:cs typeface="Arial"/>
            </a:endParaRPr>
          </a:p>
          <a:p>
            <a:pPr marL="342900" indent="-342900" defTabSz="449263">
              <a:spcBef>
                <a:spcPct val="0"/>
              </a:spcBef>
              <a:buFont typeface="Arial" panose="02020603050405020304" pitchFamily="18" charset="0"/>
              <a:buChar char="•"/>
            </a:pPr>
            <a:r>
              <a:rPr lang="en-CA">
                <a:solidFill>
                  <a:schemeClr val="bg1"/>
                </a:solidFill>
                <a:latin typeface="+mj-lt"/>
                <a:ea typeface="Verdana"/>
                <a:cs typeface="Arial"/>
              </a:rPr>
              <a:t>Heavy plowing during early hours, i.e. 2AM to 5AM.</a:t>
            </a:r>
            <a:endParaRPr lang="en-CA" sz="1800">
              <a:solidFill>
                <a:schemeClr val="bg1"/>
              </a:solidFill>
              <a:latin typeface="+mj-lt"/>
              <a:ea typeface="Verdana"/>
              <a:cs typeface="Arial"/>
            </a:endParaRPr>
          </a:p>
          <a:p>
            <a:pPr marL="342900" indent="-342900" defTabSz="449263">
              <a:spcBef>
                <a:spcPct val="0"/>
              </a:spcBef>
              <a:buFont typeface="Arial" panose="02020603050405020304" pitchFamily="18" charset="0"/>
              <a:buChar char="•"/>
            </a:pPr>
            <a:endParaRPr lang="en-CA">
              <a:solidFill>
                <a:schemeClr val="bg1"/>
              </a:solidFill>
              <a:latin typeface="+mj-lt"/>
              <a:ea typeface="Verdana"/>
              <a:cs typeface="Arial"/>
            </a:endParaRPr>
          </a:p>
          <a:p>
            <a:pPr marL="342900" indent="-342900" defTabSz="449263">
              <a:spcBef>
                <a:spcPct val="0"/>
              </a:spcBef>
              <a:buFont typeface="Arial" panose="02020603050405020304" pitchFamily="18" charset="0"/>
              <a:buChar char="•"/>
            </a:pPr>
            <a:r>
              <a:rPr lang="en-CA">
                <a:solidFill>
                  <a:schemeClr val="bg1"/>
                </a:solidFill>
                <a:latin typeface="+mj-lt"/>
                <a:ea typeface="Verdana"/>
                <a:cs typeface="Arial"/>
              </a:rPr>
              <a:t>Continuous plowing after storm has ceased</a:t>
            </a:r>
          </a:p>
        </p:txBody>
      </p:sp>
      <p:pic>
        <p:nvPicPr>
          <p:cNvPr id="6" name="Graphic 5" descr="Panda with solid fill">
            <a:extLst>
              <a:ext uri="{FF2B5EF4-FFF2-40B4-BE49-F238E27FC236}">
                <a16:creationId xmlns:a16="http://schemas.microsoft.com/office/drawing/2014/main" id="{5D8D7325-C25E-354A-B073-26CD67526F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5881" y="3857217"/>
            <a:ext cx="389794" cy="3897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4B5AA9-7C57-4898-8C38-44DBFE9557D2}"/>
              </a:ext>
            </a:extLst>
          </p:cNvPr>
          <p:cNvSpPr txBox="1"/>
          <p:nvPr/>
        </p:nvSpPr>
        <p:spPr>
          <a:xfrm>
            <a:off x="4648200" y="-47625"/>
            <a:ext cx="6467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49263">
              <a:spcBef>
                <a:spcPct val="0"/>
              </a:spcBef>
            </a:pPr>
            <a:r>
              <a:rPr lang="en-CA" sz="1800">
                <a:solidFill>
                  <a:schemeClr val="bg1"/>
                </a:solidFill>
                <a:latin typeface="Arial"/>
                <a:cs typeface="Arial"/>
              </a:rPr>
              <a:t>Ratio of Local Roads Plowed per Neighbourhood, per Hour.</a:t>
            </a:r>
          </a:p>
        </p:txBody>
      </p:sp>
    </p:spTree>
    <p:extLst>
      <p:ext uri="{BB962C8B-B14F-4D97-AF65-F5344CB8AC3E}">
        <p14:creationId xmlns:p14="http://schemas.microsoft.com/office/powerpoint/2010/main" val="33293320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Geogroup_Theme_Instruc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_02_17_geogroup_theme" id="{4E6A7EB0-B883-4540-8217-FDA9611A7C80}" vid="{5B511C60-3D58-4209-9BEA-56DA02B4DE3E}"/>
    </a:ext>
  </a:extLst>
</a:theme>
</file>

<file path=ppt/theme/theme2.xml><?xml version="1.0" encoding="utf-8"?>
<a:theme xmlns:a="http://schemas.openxmlformats.org/drawingml/2006/main" name="IRC_FCMG_Template">
  <a:themeElements>
    <a:clrScheme name="Geogroup Colours">
      <a:dk1>
        <a:srgbClr val="000000"/>
      </a:dk1>
      <a:lt1>
        <a:srgbClr val="000000"/>
      </a:lt1>
      <a:dk2>
        <a:srgbClr val="E5E5E5"/>
      </a:dk2>
      <a:lt2>
        <a:srgbClr val="000000"/>
      </a:lt2>
      <a:accent1>
        <a:srgbClr val="E57200"/>
      </a:accent1>
      <a:accent2>
        <a:srgbClr val="AB5500"/>
      </a:accent2>
      <a:accent3>
        <a:srgbClr val="E5E5E5"/>
      </a:accent3>
      <a:accent4>
        <a:srgbClr val="FFC68E"/>
      </a:accent4>
      <a:accent5>
        <a:srgbClr val="FEE2C6"/>
      </a:accent5>
      <a:accent6>
        <a:srgbClr val="7F7F7F"/>
      </a:accent6>
      <a:hlink>
        <a:srgbClr val="ADADEA"/>
      </a:hlink>
      <a:folHlink>
        <a:srgbClr val="D6D6F4"/>
      </a:folHlink>
    </a:clrScheme>
    <a:fontScheme name="GeoGroup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>
            <a:latin typeface="+mj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9_02_17_geogroup_theme" id="{4E6A7EB0-B883-4540-8217-FDA9611A7C80}" vid="{2ECFDA2B-E9E0-4274-8F3A-98F434B9C002}"/>
    </a:ext>
  </a:extLst>
</a:theme>
</file>

<file path=ppt/theme/theme3.xml><?xml version="1.0" encoding="utf-8"?>
<a:theme xmlns:a="http://schemas.openxmlformats.org/drawingml/2006/main" name="1_Default_Start_End">
  <a:themeElements>
    <a:clrScheme name="Geogroup Colours">
      <a:dk1>
        <a:srgbClr val="000000"/>
      </a:dk1>
      <a:lt1>
        <a:srgbClr val="000000"/>
      </a:lt1>
      <a:dk2>
        <a:srgbClr val="E5E5E5"/>
      </a:dk2>
      <a:lt2>
        <a:srgbClr val="000000"/>
      </a:lt2>
      <a:accent1>
        <a:srgbClr val="E57200"/>
      </a:accent1>
      <a:accent2>
        <a:srgbClr val="AB5500"/>
      </a:accent2>
      <a:accent3>
        <a:srgbClr val="E5E5E5"/>
      </a:accent3>
      <a:accent4>
        <a:srgbClr val="FFC68E"/>
      </a:accent4>
      <a:accent5>
        <a:srgbClr val="FEE2C6"/>
      </a:accent5>
      <a:accent6>
        <a:srgbClr val="7F7F7F"/>
      </a:accent6>
      <a:hlink>
        <a:srgbClr val="ADADEA"/>
      </a:hlink>
      <a:folHlink>
        <a:srgbClr val="D6D6F4"/>
      </a:folHlink>
    </a:clrScheme>
    <a:fontScheme name="1_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9_02_17_geogroup_theme" id="{4E6A7EB0-B883-4540-8217-FDA9611A7C80}" vid="{6E068595-A5BD-4208-BACD-E301713E71E2}"/>
    </a:ext>
  </a:extLst>
</a:theme>
</file>

<file path=ppt/theme/theme4.xml><?xml version="1.0" encoding="utf-8"?>
<a:theme xmlns:a="http://schemas.openxmlformats.org/drawingml/2006/main" name="2_Default_Start_End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9_02_17_geogroup_theme" id="{4E6A7EB0-B883-4540-8217-FDA9611A7C80}" vid="{6CAB58B6-126F-4272-BD78-FC08C14597FC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2019_02_17_geogroup_theme</Template>
  <Application>Microsoft Office PowerPoint</Application>
  <PresentationFormat>Widescreen</PresentationFormat>
  <Slides>18</Slides>
  <Notes>16</Notes>
  <HiddenSlides>1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Geogroup_Theme_Instructions</vt:lpstr>
      <vt:lpstr>IRC_FCMG_Template</vt:lpstr>
      <vt:lpstr>1_Default_Start_End</vt:lpstr>
      <vt:lpstr>2_Default_Start_End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Aly Abdelaziz</dc:creator>
  <cp:revision>1</cp:revision>
  <cp:lastPrinted>1601-01-01T00:00:00Z</cp:lastPrinted>
  <dcterms:created xsi:type="dcterms:W3CDTF">2019-07-24T23:19:54Z</dcterms:created>
  <dcterms:modified xsi:type="dcterms:W3CDTF">2022-04-13T16:34:41Z</dcterms:modified>
</cp:coreProperties>
</file>